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9/10/2024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63CF-5074-49F4-AF2E-346582008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use of Basic computer Parts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EE91C-5278-4145-8EB5-D311A3850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Kyle Lasante</a:t>
            </a:r>
          </a:p>
        </p:txBody>
      </p:sp>
    </p:spTree>
    <p:extLst>
      <p:ext uri="{BB962C8B-B14F-4D97-AF65-F5344CB8AC3E}">
        <p14:creationId xmlns:p14="http://schemas.microsoft.com/office/powerpoint/2010/main" val="4290514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Rockwell</vt:lpstr>
      <vt:lpstr>Rockwell Condensed</vt:lpstr>
      <vt:lpstr>Wingdings</vt:lpstr>
      <vt:lpstr>Wood Type</vt:lpstr>
      <vt:lpstr>The use of Basic computer Parts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use of Basic computer Parts</dc:title>
  <dc:creator>Student</dc:creator>
  <cp:lastModifiedBy>Student</cp:lastModifiedBy>
  <cp:revision>1</cp:revision>
  <dcterms:created xsi:type="dcterms:W3CDTF">2024-09-10T16:07:19Z</dcterms:created>
  <dcterms:modified xsi:type="dcterms:W3CDTF">2024-09-10T16:09:27Z</dcterms:modified>
</cp:coreProperties>
</file>