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Distance Learning Outcomes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E4-432B-B631-C33023186A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E4-432B-B631-C33023186A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E4-432B-B631-C33023186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5883504"/>
        <c:axId val="355879568"/>
      </c:barChart>
      <c:catAx>
        <c:axId val="35588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879568"/>
        <c:crosses val="autoZero"/>
        <c:auto val="1"/>
        <c:lblAlgn val="ctr"/>
        <c:lblOffset val="100"/>
        <c:noMultiLvlLbl val="0"/>
      </c:catAx>
      <c:valAx>
        <c:axId val="35587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88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young-black-guy-having-video-chat-on-netbook-with-girlfriend-5699829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928-020-00534-0" TargetMode="External"/><Relationship Id="rId2" Type="http://schemas.openxmlformats.org/officeDocument/2006/relationships/hyperlink" Target="https://edtechmagazine.com/k12/article/2020/10/how-remote-learning-pivot-sparked-innovation-edu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B8CD-1262-4109-A75D-4A5E728BD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Innovations in distance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27EC3-BCFD-4750-B4D6-6DCA80AF8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Kyle Lasante</a:t>
            </a:r>
          </a:p>
        </p:txBody>
      </p:sp>
    </p:spTree>
    <p:extLst>
      <p:ext uri="{BB962C8B-B14F-4D97-AF65-F5344CB8AC3E}">
        <p14:creationId xmlns:p14="http://schemas.microsoft.com/office/powerpoint/2010/main" val="2539490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8F8F-C0A8-4758-83FB-D15E5486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0E41-22E6-42C1-B389-02355FCFE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learning is helpful for Students</a:t>
            </a:r>
          </a:p>
        </p:txBody>
      </p:sp>
    </p:spTree>
    <p:extLst>
      <p:ext uri="{BB962C8B-B14F-4D97-AF65-F5344CB8AC3E}">
        <p14:creationId xmlns:p14="http://schemas.microsoft.com/office/powerpoint/2010/main" val="313385179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8B4B-9B81-4E9D-85E0-179946F8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&amp; Tables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5D0AA14-74A0-4ED4-A131-72A816A363C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1246163"/>
              </p:ext>
            </p:extLst>
          </p:nvPr>
        </p:nvGraphicFramePr>
        <p:xfrm>
          <a:off x="1141413" y="2667000"/>
          <a:ext cx="48768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Content Placeholder 12" descr="C:\Users\Student\AppData\Local\Packages\Microsoft.Windows.Photos_8wekyb3d8bbwe\TempState\ShareServiceTempFolder\Graph_HTML.jpeg">
            <a:extLst>
              <a:ext uri="{FF2B5EF4-FFF2-40B4-BE49-F238E27FC236}">
                <a16:creationId xmlns:a16="http://schemas.microsoft.com/office/drawing/2014/main" id="{36FB9A9E-BF68-48AA-A832-87BFF123789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2962875"/>
            <a:ext cx="4876800" cy="2532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089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FAA4-60CA-4D57-8F8B-B8D51DF0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&amp; picture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A6CC83-13BB-4120-ABEF-D2516F2ACD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6663" y="2667000"/>
            <a:ext cx="4686300" cy="3124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D2EE1-CDAC-4A88-A276-DDAF7CF897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Distance learning has innovated well enough to the point of offering a diverse set of features to accommodate a broad range of learners.</a:t>
            </a:r>
          </a:p>
        </p:txBody>
      </p:sp>
    </p:spTree>
    <p:extLst>
      <p:ext uri="{BB962C8B-B14F-4D97-AF65-F5344CB8AC3E}">
        <p14:creationId xmlns:p14="http://schemas.microsoft.com/office/powerpoint/2010/main" val="70018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5036-2EDC-4149-8ABD-39C47E16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5F5B-82F8-4364-B808-6D0EB07DE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References</a:t>
            </a:r>
          </a:p>
          <a:p>
            <a:r>
              <a:rPr lang="en-US" dirty="0" err="1">
                <a:effectLst/>
              </a:rPr>
              <a:t>Luckin</a:t>
            </a:r>
            <a:r>
              <a:rPr lang="en-US" dirty="0">
                <a:effectLst/>
              </a:rPr>
              <a:t>, R., Holmes, W., Griffiths, M., &amp; Forcier, L. B. (2016). "Intelligence Unleashed: An Argument for AI in Education."</a:t>
            </a:r>
          </a:p>
          <a:p>
            <a:r>
              <a:rPr lang="en-US" dirty="0">
                <a:effectLst/>
              </a:rPr>
              <a:t>Johnson, L., Adams Becker, S., Estrada, V., &amp; Freeman, A. (2014). "NMC Horizon Report: 2014 Higher Education Edition." </a:t>
            </a:r>
          </a:p>
          <a:p>
            <a:r>
              <a:rPr lang="en-US" dirty="0">
                <a:effectLst/>
              </a:rPr>
              <a:t>Garrison, D. R., &amp; Anderson, T. (2003). "E-Learning in the 21st Century: A Community of Inquiry Framework for Text and Multimedia." </a:t>
            </a:r>
            <a:r>
              <a:rPr lang="en-US" i="1" dirty="0">
                <a:effectLst/>
              </a:rPr>
              <a:t>Routledge.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Siemens, G. (2013). "Learning Analytics: The Emergence of a Discipline." </a:t>
            </a:r>
            <a:r>
              <a:rPr lang="en-US" i="1" dirty="0">
                <a:effectLst/>
              </a:rPr>
              <a:t>American Behavioral Scientist</a:t>
            </a:r>
            <a:r>
              <a:rPr lang="en-US" dirty="0">
                <a:effectLst/>
              </a:rPr>
              <a:t>, 57(10), 1409-1420. doi:10.1177/0002764213498851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4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0F2C-7096-45BA-9965-6319E43D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6E68-DE23-4303-89B9-571798A4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the Remote Learning Pivot Sparked Innovation in Education | EdTech Magazine</a:t>
            </a:r>
            <a:endParaRPr lang="en-US" dirty="0"/>
          </a:p>
          <a:p>
            <a:r>
              <a:rPr lang="en-US" dirty="0">
                <a:hlinkClick r:id="rId3"/>
              </a:rPr>
              <a:t>Online education in the post-COVID era | Nature Electronics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133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</TotalTime>
  <Words>199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Innovations in distance learning</vt:lpstr>
      <vt:lpstr>OverView</vt:lpstr>
      <vt:lpstr>Graphs &amp; Tables</vt:lpstr>
      <vt:lpstr>Info &amp; picture</vt:lpstr>
      <vt:lpstr>References 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Innovations in distance learning</dc:title>
  <dc:creator>Kyle Lasante</dc:creator>
  <cp:lastModifiedBy>Kyle Lasante</cp:lastModifiedBy>
  <cp:revision>2</cp:revision>
  <dcterms:created xsi:type="dcterms:W3CDTF">2024-09-21T05:42:43Z</dcterms:created>
  <dcterms:modified xsi:type="dcterms:W3CDTF">2024-09-21T05:58:55Z</dcterms:modified>
</cp:coreProperties>
</file>