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4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74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5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1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DCC4-F743-4D82-99D0-A4AB356BA43A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F511-C2C7-4187-BDDF-A96861E47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</a:t>
            </a:r>
            <a:r>
              <a:rPr lang="ru-RU" dirty="0" err="1" smtClean="0"/>
              <a:t>бродилка</a:t>
            </a:r>
            <a:r>
              <a:rPr lang="ru-RU" sz="1200" dirty="0" smtClean="0"/>
              <a:t>(измени, если не совсем подходит под то, что ты добавил)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8724" y="4664719"/>
            <a:ext cx="4514336" cy="125004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Делали: Благовещенская Анна</a:t>
            </a:r>
          </a:p>
          <a:p>
            <a:pPr algn="l"/>
            <a:r>
              <a:rPr lang="ru-RU" dirty="0"/>
              <a:t>и</a:t>
            </a:r>
            <a:r>
              <a:rPr lang="ru-RU" dirty="0" smtClean="0"/>
              <a:t> …</a:t>
            </a:r>
          </a:p>
          <a:p>
            <a:pPr algn="r"/>
            <a:r>
              <a:rPr lang="ru-RU" dirty="0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7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440827" cy="637489"/>
          </a:xfrm>
        </p:spPr>
        <p:txBody>
          <a:bodyPr/>
          <a:lstStyle/>
          <a:p>
            <a:r>
              <a:rPr lang="ru-RU" dirty="0" smtClean="0"/>
              <a:t>Создать игру с понятным для всех </a:t>
            </a:r>
            <a:r>
              <a:rPr lang="ru-RU" dirty="0" err="1" smtClean="0"/>
              <a:t>геймплеем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89189"/>
            <a:ext cx="1994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+mj-lt"/>
              </a:rPr>
              <a:t>Задачи:</a:t>
            </a:r>
            <a:endParaRPr lang="ru-RU" sz="4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023040"/>
            <a:ext cx="95831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Сделать поле, по которому будет перемещаться персонаж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Заставить его перемещаться по нему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Сделать стартовое и финальное окно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9948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Игра бродилка(измени, если не совсем подходит под то, что ты добавил) </vt:lpstr>
      <vt:lpstr>Цель: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бродилка(измени, если не совсем подходит под то, что ты добавил)</dc:title>
  <dc:creator>uzer</dc:creator>
  <cp:lastModifiedBy>uzer</cp:lastModifiedBy>
  <cp:revision>3</cp:revision>
  <dcterms:created xsi:type="dcterms:W3CDTF">2024-01-14T15:47:19Z</dcterms:created>
  <dcterms:modified xsi:type="dcterms:W3CDTF">2024-01-14T15:58:32Z</dcterms:modified>
</cp:coreProperties>
</file>