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8B6-C487-47F5-9F3D-82AF1630C5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41FA-49AB-4990-B6C3-5D3CC86B7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51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8B6-C487-47F5-9F3D-82AF1630C5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41FA-49AB-4990-B6C3-5D3CC86B7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30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8B6-C487-47F5-9F3D-82AF1630C5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41FA-49AB-4990-B6C3-5D3CC86B7063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039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8B6-C487-47F5-9F3D-82AF1630C5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41FA-49AB-4990-B6C3-5D3CC86B7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1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8B6-C487-47F5-9F3D-82AF1630C5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41FA-49AB-4990-B6C3-5D3CC86B706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4525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8B6-C487-47F5-9F3D-82AF1630C5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41FA-49AB-4990-B6C3-5D3CC86B7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029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8B6-C487-47F5-9F3D-82AF1630C5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41FA-49AB-4990-B6C3-5D3CC86B7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632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8B6-C487-47F5-9F3D-82AF1630C5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41FA-49AB-4990-B6C3-5D3CC86B7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61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8B6-C487-47F5-9F3D-82AF1630C5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41FA-49AB-4990-B6C3-5D3CC86B7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35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8B6-C487-47F5-9F3D-82AF1630C5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41FA-49AB-4990-B6C3-5D3CC86B7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04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8B6-C487-47F5-9F3D-82AF1630C5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41FA-49AB-4990-B6C3-5D3CC86B7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02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8B6-C487-47F5-9F3D-82AF1630C5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41FA-49AB-4990-B6C3-5D3CC86B7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2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8B6-C487-47F5-9F3D-82AF1630C5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41FA-49AB-4990-B6C3-5D3CC86B7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93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8B6-C487-47F5-9F3D-82AF1630C5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41FA-49AB-4990-B6C3-5D3CC86B7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65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8B6-C487-47F5-9F3D-82AF1630C5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41FA-49AB-4990-B6C3-5D3CC86B7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14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5F8B6-C487-47F5-9F3D-82AF1630C5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41FA-49AB-4990-B6C3-5D3CC86B7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33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5F8B6-C487-47F5-9F3D-82AF1630C50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0341FA-49AB-4990-B6C3-5D3CC86B7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52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Телеграмм-бот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Делала: Благовещенская Анна</a:t>
            </a:r>
          </a:p>
          <a:p>
            <a:r>
              <a:rPr lang="ru-RU" dirty="0" smtClean="0"/>
              <a:t>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33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870320" cy="196884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Цель: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Создать бота, который сможет </a:t>
            </a:r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п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омочь найти нужный сайт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410" y="3245708"/>
            <a:ext cx="1141370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accent1"/>
                </a:solidFill>
              </a:rPr>
              <a:t>Задачи:</a:t>
            </a:r>
          </a:p>
          <a:p>
            <a:pPr marL="342900" indent="-342900">
              <a:buAutoNum type="arabicPeriod"/>
            </a:pP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Создать бота, который сможет отвечать пользователю</a:t>
            </a:r>
          </a:p>
          <a:p>
            <a:pPr marL="342900" indent="-342900">
              <a:buAutoNum type="arabicPeriod"/>
            </a:pP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Создать кнопки для упрощения ввода некоторый команд</a:t>
            </a:r>
          </a:p>
          <a:p>
            <a:pPr marL="342900" indent="-342900">
              <a:buAutoNum type="arabicPeriod"/>
            </a:pP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Сделать кнопку с переходом на нужный сайт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34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Что сделано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Я смогла реализовать все задачи, которые перед собой ставила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74054"/>
          <a:stretch/>
        </p:blipFill>
        <p:spPr>
          <a:xfrm>
            <a:off x="494270" y="208133"/>
            <a:ext cx="3163330" cy="14001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70" y="1608308"/>
            <a:ext cx="10840994" cy="514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1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8" y="453725"/>
            <a:ext cx="4265690" cy="22894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83" y="3312255"/>
            <a:ext cx="4278145" cy="22894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68" y="453725"/>
            <a:ext cx="4275437" cy="229136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368" y="3312255"/>
            <a:ext cx="4267200" cy="229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37814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43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Грань</vt:lpstr>
      <vt:lpstr>Телеграмм-бот</vt:lpstr>
      <vt:lpstr>Цель:  Создать бота, который сможет помочь найти нужный сайт</vt:lpstr>
      <vt:lpstr>Что сделано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Телеграмм-бот</dc:title>
  <dc:creator>uzer</dc:creator>
  <cp:lastModifiedBy>uzer</cp:lastModifiedBy>
  <cp:revision>2</cp:revision>
  <dcterms:created xsi:type="dcterms:W3CDTF">2024-04-29T10:19:49Z</dcterms:created>
  <dcterms:modified xsi:type="dcterms:W3CDTF">2024-04-29T10:32:37Z</dcterms:modified>
</cp:coreProperties>
</file>