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83" r:id="rId4"/>
    <p:sldId id="272" r:id="rId5"/>
    <p:sldId id="284" r:id="rId6"/>
    <p:sldId id="275" r:id="rId7"/>
    <p:sldId id="267" r:id="rId8"/>
    <p:sldId id="290" r:id="rId9"/>
    <p:sldId id="288" r:id="rId10"/>
    <p:sldId id="291" r:id="rId11"/>
    <p:sldId id="29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A11"/>
    <a:srgbClr val="FFE300"/>
    <a:srgbClr val="F3E203"/>
    <a:srgbClr val="B3C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23592-6B40-2C4B-9F19-2E3A219441E5}" v="1" dt="2022-10-28T10:24:42.812"/>
    <p1510:client id="{99F3B4B4-5319-0642-9C80-20D33A9C1B83}" v="1261" dt="2022-10-27T10:25:52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tner Kathrin HSLU SA" userId="386bda5e-82e9-443f-87ef-27ad2e6bc38d" providerId="ADAL" clId="{6E523592-6B40-2C4B-9F19-2E3A219441E5}"/>
    <pc:docChg chg="modSld">
      <pc:chgData name="Leitner Kathrin HSLU SA" userId="386bda5e-82e9-443f-87ef-27ad2e6bc38d" providerId="ADAL" clId="{6E523592-6B40-2C4B-9F19-2E3A219441E5}" dt="2022-10-27T12:32:28.046" v="4" actId="1076"/>
      <pc:docMkLst>
        <pc:docMk/>
      </pc:docMkLst>
      <pc:sldChg chg="modSp mod">
        <pc:chgData name="Leitner Kathrin HSLU SA" userId="386bda5e-82e9-443f-87ef-27ad2e6bc38d" providerId="ADAL" clId="{6E523592-6B40-2C4B-9F19-2E3A219441E5}" dt="2022-10-27T12:31:21.770" v="0" actId="790"/>
        <pc:sldMkLst>
          <pc:docMk/>
          <pc:sldMk cId="1279203021" sldId="256"/>
        </pc:sldMkLst>
        <pc:spChg chg="mod">
          <ac:chgData name="Leitner Kathrin HSLU SA" userId="386bda5e-82e9-443f-87ef-27ad2e6bc38d" providerId="ADAL" clId="{6E523592-6B40-2C4B-9F19-2E3A219441E5}" dt="2022-10-27T12:31:21.770" v="0" actId="790"/>
          <ac:spMkLst>
            <pc:docMk/>
            <pc:sldMk cId="1279203021" sldId="256"/>
            <ac:spMk id="2" creationId="{A5D5CBCD-8A39-4886-A1F0-8252314B9C94}"/>
          </ac:spMkLst>
        </pc:spChg>
      </pc:sldChg>
      <pc:sldChg chg="modSp mod">
        <pc:chgData name="Leitner Kathrin HSLU SA" userId="386bda5e-82e9-443f-87ef-27ad2e6bc38d" providerId="ADAL" clId="{6E523592-6B40-2C4B-9F19-2E3A219441E5}" dt="2022-10-27T12:32:28.046" v="4" actId="1076"/>
        <pc:sldMkLst>
          <pc:docMk/>
          <pc:sldMk cId="2528209953" sldId="290"/>
        </pc:sldMkLst>
        <pc:spChg chg="mod">
          <ac:chgData name="Leitner Kathrin HSLU SA" userId="386bda5e-82e9-443f-87ef-27ad2e6bc38d" providerId="ADAL" clId="{6E523592-6B40-2C4B-9F19-2E3A219441E5}" dt="2022-10-27T12:32:20.033" v="3" actId="255"/>
          <ac:spMkLst>
            <pc:docMk/>
            <pc:sldMk cId="2528209953" sldId="290"/>
            <ac:spMk id="68" creationId="{EED639C9-C257-0A18-E747-194B59C42BFC}"/>
          </ac:spMkLst>
        </pc:spChg>
        <pc:spChg chg="mod">
          <ac:chgData name="Leitner Kathrin HSLU SA" userId="386bda5e-82e9-443f-87ef-27ad2e6bc38d" providerId="ADAL" clId="{6E523592-6B40-2C4B-9F19-2E3A219441E5}" dt="2022-10-27T12:32:28.046" v="4" actId="1076"/>
          <ac:spMkLst>
            <pc:docMk/>
            <pc:sldMk cId="2528209953" sldId="290"/>
            <ac:spMk id="69" creationId="{3D1CD4FC-B682-8337-115D-FB86FB7DE46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3806E-7A63-4DF5-A654-3A4CCB5E0B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BD658D-5086-44DC-BA2F-14A5E4387B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noProof="0"/>
            <a:t>Prediction of Forecast sales</a:t>
          </a:r>
        </a:p>
      </dgm:t>
    </dgm:pt>
    <dgm:pt modelId="{F7E0F79B-918D-43A0-984A-2BD7F43C2AD2}" type="parTrans" cxnId="{14957611-57C4-4E92-A766-D5810CF45321}">
      <dgm:prSet/>
      <dgm:spPr/>
      <dgm:t>
        <a:bodyPr/>
        <a:lstStyle/>
        <a:p>
          <a:endParaRPr lang="en-GB" noProof="0"/>
        </a:p>
      </dgm:t>
    </dgm:pt>
    <dgm:pt modelId="{11E084DE-39A9-4FA7-BBF8-519AC0AB5FED}" type="sibTrans" cxnId="{14957611-57C4-4E92-A766-D5810CF45321}">
      <dgm:prSet/>
      <dgm:spPr/>
      <dgm:t>
        <a:bodyPr/>
        <a:lstStyle/>
        <a:p>
          <a:endParaRPr lang="en-GB" noProof="0"/>
        </a:p>
      </dgm:t>
    </dgm:pt>
    <dgm:pt modelId="{2C65BD65-B03E-4EBF-8C6D-494625345A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noProof="0"/>
            <a:t>Use Forecast to optimize production planning</a:t>
          </a:r>
        </a:p>
      </dgm:t>
    </dgm:pt>
    <dgm:pt modelId="{3B345709-2AFD-44FC-890D-488EF1922AD5}" type="parTrans" cxnId="{4C38CD44-EFC1-4609-B37A-C72851DEED05}">
      <dgm:prSet/>
      <dgm:spPr/>
      <dgm:t>
        <a:bodyPr/>
        <a:lstStyle/>
        <a:p>
          <a:endParaRPr lang="en-GB" noProof="0"/>
        </a:p>
      </dgm:t>
    </dgm:pt>
    <dgm:pt modelId="{29805279-F437-45FD-BE61-F4A821E2660F}" type="sibTrans" cxnId="{4C38CD44-EFC1-4609-B37A-C72851DEED05}">
      <dgm:prSet/>
      <dgm:spPr/>
      <dgm:t>
        <a:bodyPr/>
        <a:lstStyle/>
        <a:p>
          <a:endParaRPr lang="en-GB" noProof="0"/>
        </a:p>
      </dgm:t>
    </dgm:pt>
    <dgm:pt modelId="{114B2CF0-26E4-4F98-8312-DF245AA2DB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noProof="0"/>
            <a:t>Less Food is wasted</a:t>
          </a:r>
          <a:endParaRPr lang="en-GB" noProof="0"/>
        </a:p>
      </dgm:t>
    </dgm:pt>
    <dgm:pt modelId="{8955E7B6-EFA7-472D-9B90-0E22D6F6BB56}" type="parTrans" cxnId="{0945C47E-AF52-4565-8CD1-0922FEDB6380}">
      <dgm:prSet/>
      <dgm:spPr/>
      <dgm:t>
        <a:bodyPr/>
        <a:lstStyle/>
        <a:p>
          <a:endParaRPr lang="en-GB" noProof="0"/>
        </a:p>
      </dgm:t>
    </dgm:pt>
    <dgm:pt modelId="{4903A656-04F9-4B03-93A9-ED608A31889C}" type="sibTrans" cxnId="{0945C47E-AF52-4565-8CD1-0922FEDB6380}">
      <dgm:prSet/>
      <dgm:spPr/>
      <dgm:t>
        <a:bodyPr/>
        <a:lstStyle/>
        <a:p>
          <a:endParaRPr lang="en-GB" noProof="0"/>
        </a:p>
      </dgm:t>
    </dgm:pt>
    <dgm:pt modelId="{590DF42E-A85E-42B1-AB69-42CE584E80FC}" type="pres">
      <dgm:prSet presAssocID="{10E3806E-7A63-4DF5-A654-3A4CCB5E0B4A}" presName="root" presStyleCnt="0">
        <dgm:presLayoutVars>
          <dgm:dir/>
          <dgm:resizeHandles val="exact"/>
        </dgm:presLayoutVars>
      </dgm:prSet>
      <dgm:spPr/>
    </dgm:pt>
    <dgm:pt modelId="{72E95C4C-2923-4101-ABC0-F640946C40D7}" type="pres">
      <dgm:prSet presAssocID="{43BD658D-5086-44DC-BA2F-14A5E4387B89}" presName="compNode" presStyleCnt="0"/>
      <dgm:spPr/>
    </dgm:pt>
    <dgm:pt modelId="{B710B709-8FDC-4ED2-BC65-40043ACCE5D5}" type="pres">
      <dgm:prSet presAssocID="{43BD658D-5086-44DC-BA2F-14A5E4387B8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E0422E2-EF8C-436D-A4CC-894DA854C4D7}" type="pres">
      <dgm:prSet presAssocID="{43BD658D-5086-44DC-BA2F-14A5E4387B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9375F0E-974D-4100-A5FA-5ABC989F26DB}" type="pres">
      <dgm:prSet presAssocID="{43BD658D-5086-44DC-BA2F-14A5E4387B89}" presName="spaceRect" presStyleCnt="0"/>
      <dgm:spPr/>
    </dgm:pt>
    <dgm:pt modelId="{38013B05-A839-4F28-ABC2-0E1E2BB44D83}" type="pres">
      <dgm:prSet presAssocID="{43BD658D-5086-44DC-BA2F-14A5E4387B89}" presName="textRect" presStyleLbl="revTx" presStyleIdx="0" presStyleCnt="3">
        <dgm:presLayoutVars>
          <dgm:chMax val="1"/>
          <dgm:chPref val="1"/>
        </dgm:presLayoutVars>
      </dgm:prSet>
      <dgm:spPr/>
    </dgm:pt>
    <dgm:pt modelId="{9F6EA58A-EA75-4F31-9FD4-48DE78BFCEFF}" type="pres">
      <dgm:prSet presAssocID="{11E084DE-39A9-4FA7-BBF8-519AC0AB5FED}" presName="sibTrans" presStyleCnt="0"/>
      <dgm:spPr/>
    </dgm:pt>
    <dgm:pt modelId="{ED2CE4AE-4AE2-4B92-BE12-1395E1C034CC}" type="pres">
      <dgm:prSet presAssocID="{2C65BD65-B03E-4EBF-8C6D-494625345ADC}" presName="compNode" presStyleCnt="0"/>
      <dgm:spPr/>
    </dgm:pt>
    <dgm:pt modelId="{C007CCA6-93D4-4151-AB0A-F035F263B86E}" type="pres">
      <dgm:prSet presAssocID="{2C65BD65-B03E-4EBF-8C6D-494625345AD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8DA4B2E-3D02-4158-A44E-0F3262A7475C}" type="pres">
      <dgm:prSet presAssocID="{2C65BD65-B03E-4EBF-8C6D-494625345A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06065712-A90E-4022-8823-5949A3AF3C41}" type="pres">
      <dgm:prSet presAssocID="{2C65BD65-B03E-4EBF-8C6D-494625345ADC}" presName="spaceRect" presStyleCnt="0"/>
      <dgm:spPr/>
    </dgm:pt>
    <dgm:pt modelId="{0072220C-98DD-45F7-AE57-3D44AE5EE734}" type="pres">
      <dgm:prSet presAssocID="{2C65BD65-B03E-4EBF-8C6D-494625345ADC}" presName="textRect" presStyleLbl="revTx" presStyleIdx="1" presStyleCnt="3">
        <dgm:presLayoutVars>
          <dgm:chMax val="1"/>
          <dgm:chPref val="1"/>
        </dgm:presLayoutVars>
      </dgm:prSet>
      <dgm:spPr/>
    </dgm:pt>
    <dgm:pt modelId="{51B92E21-32F3-49B6-BC15-001A9BB909FF}" type="pres">
      <dgm:prSet presAssocID="{29805279-F437-45FD-BE61-F4A821E2660F}" presName="sibTrans" presStyleCnt="0"/>
      <dgm:spPr/>
    </dgm:pt>
    <dgm:pt modelId="{D2AE97C6-2F28-43FF-A1FB-3EE60578AE35}" type="pres">
      <dgm:prSet presAssocID="{114B2CF0-26E4-4F98-8312-DF245AA2DB27}" presName="compNode" presStyleCnt="0"/>
      <dgm:spPr/>
    </dgm:pt>
    <dgm:pt modelId="{AE0444C9-446A-41DE-9462-CD97A0FF552D}" type="pres">
      <dgm:prSet presAssocID="{114B2CF0-26E4-4F98-8312-DF245AA2DB2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277D7A-FFBF-4557-999F-22A845EF1F6C}" type="pres">
      <dgm:prSet presAssocID="{114B2CF0-26E4-4F98-8312-DF245AA2DB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C7954AFF-2BE1-4634-AC06-78AE68471D6D}" type="pres">
      <dgm:prSet presAssocID="{114B2CF0-26E4-4F98-8312-DF245AA2DB27}" presName="spaceRect" presStyleCnt="0"/>
      <dgm:spPr/>
    </dgm:pt>
    <dgm:pt modelId="{91C02E1D-81AB-46F8-ACD9-3B3C8F4BA25F}" type="pres">
      <dgm:prSet presAssocID="{114B2CF0-26E4-4F98-8312-DF245AA2DB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957611-57C4-4E92-A766-D5810CF45321}" srcId="{10E3806E-7A63-4DF5-A654-3A4CCB5E0B4A}" destId="{43BD658D-5086-44DC-BA2F-14A5E4387B89}" srcOrd="0" destOrd="0" parTransId="{F7E0F79B-918D-43A0-984A-2BD7F43C2AD2}" sibTransId="{11E084DE-39A9-4FA7-BBF8-519AC0AB5FED}"/>
    <dgm:cxn modelId="{4C38CD44-EFC1-4609-B37A-C72851DEED05}" srcId="{10E3806E-7A63-4DF5-A654-3A4CCB5E0B4A}" destId="{2C65BD65-B03E-4EBF-8C6D-494625345ADC}" srcOrd="1" destOrd="0" parTransId="{3B345709-2AFD-44FC-890D-488EF1922AD5}" sibTransId="{29805279-F437-45FD-BE61-F4A821E2660F}"/>
    <dgm:cxn modelId="{0945C47E-AF52-4565-8CD1-0922FEDB6380}" srcId="{10E3806E-7A63-4DF5-A654-3A4CCB5E0B4A}" destId="{114B2CF0-26E4-4F98-8312-DF245AA2DB27}" srcOrd="2" destOrd="0" parTransId="{8955E7B6-EFA7-472D-9B90-0E22D6F6BB56}" sibTransId="{4903A656-04F9-4B03-93A9-ED608A31889C}"/>
    <dgm:cxn modelId="{2F13D7A4-2D3A-4800-9F4A-95E602F63585}" type="presOf" srcId="{114B2CF0-26E4-4F98-8312-DF245AA2DB27}" destId="{91C02E1D-81AB-46F8-ACD9-3B3C8F4BA25F}" srcOrd="0" destOrd="0" presId="urn:microsoft.com/office/officeart/2018/5/layout/IconLeafLabelList"/>
    <dgm:cxn modelId="{477C3CC5-DEB0-48E6-A707-F18CAC015079}" type="presOf" srcId="{43BD658D-5086-44DC-BA2F-14A5E4387B89}" destId="{38013B05-A839-4F28-ABC2-0E1E2BB44D83}" srcOrd="0" destOrd="0" presId="urn:microsoft.com/office/officeart/2018/5/layout/IconLeafLabelList"/>
    <dgm:cxn modelId="{12A0C6CD-2677-4670-BFDA-65CAC598E2E9}" type="presOf" srcId="{2C65BD65-B03E-4EBF-8C6D-494625345ADC}" destId="{0072220C-98DD-45F7-AE57-3D44AE5EE734}" srcOrd="0" destOrd="0" presId="urn:microsoft.com/office/officeart/2018/5/layout/IconLeafLabelList"/>
    <dgm:cxn modelId="{F45A3CD2-9C06-4B4F-9FF9-32B15D9439C6}" type="presOf" srcId="{10E3806E-7A63-4DF5-A654-3A4CCB5E0B4A}" destId="{590DF42E-A85E-42B1-AB69-42CE584E80FC}" srcOrd="0" destOrd="0" presId="urn:microsoft.com/office/officeart/2018/5/layout/IconLeafLabelList"/>
    <dgm:cxn modelId="{16C343E3-C2DC-481F-BD49-DD1FF429F6DA}" type="presParOf" srcId="{590DF42E-A85E-42B1-AB69-42CE584E80FC}" destId="{72E95C4C-2923-4101-ABC0-F640946C40D7}" srcOrd="0" destOrd="0" presId="urn:microsoft.com/office/officeart/2018/5/layout/IconLeafLabelList"/>
    <dgm:cxn modelId="{59699437-9EE5-407F-814A-F70C58E4E77F}" type="presParOf" srcId="{72E95C4C-2923-4101-ABC0-F640946C40D7}" destId="{B710B709-8FDC-4ED2-BC65-40043ACCE5D5}" srcOrd="0" destOrd="0" presId="urn:microsoft.com/office/officeart/2018/5/layout/IconLeafLabelList"/>
    <dgm:cxn modelId="{5A743D04-6C48-4CDB-98A3-40146369F8EF}" type="presParOf" srcId="{72E95C4C-2923-4101-ABC0-F640946C40D7}" destId="{EE0422E2-EF8C-436D-A4CC-894DA854C4D7}" srcOrd="1" destOrd="0" presId="urn:microsoft.com/office/officeart/2018/5/layout/IconLeafLabelList"/>
    <dgm:cxn modelId="{06BE57AB-2C02-4565-9623-E1739161965C}" type="presParOf" srcId="{72E95C4C-2923-4101-ABC0-F640946C40D7}" destId="{69375F0E-974D-4100-A5FA-5ABC989F26DB}" srcOrd="2" destOrd="0" presId="urn:microsoft.com/office/officeart/2018/5/layout/IconLeafLabelList"/>
    <dgm:cxn modelId="{DBECB846-A2B4-4104-A24F-80EB3CBCDBB6}" type="presParOf" srcId="{72E95C4C-2923-4101-ABC0-F640946C40D7}" destId="{38013B05-A839-4F28-ABC2-0E1E2BB44D83}" srcOrd="3" destOrd="0" presId="urn:microsoft.com/office/officeart/2018/5/layout/IconLeafLabelList"/>
    <dgm:cxn modelId="{5F48156C-6A4E-4314-8182-F48914DF8A76}" type="presParOf" srcId="{590DF42E-A85E-42B1-AB69-42CE584E80FC}" destId="{9F6EA58A-EA75-4F31-9FD4-48DE78BFCEFF}" srcOrd="1" destOrd="0" presId="urn:microsoft.com/office/officeart/2018/5/layout/IconLeafLabelList"/>
    <dgm:cxn modelId="{0895F164-F34F-4813-A5D6-E5EB8607128F}" type="presParOf" srcId="{590DF42E-A85E-42B1-AB69-42CE584E80FC}" destId="{ED2CE4AE-4AE2-4B92-BE12-1395E1C034CC}" srcOrd="2" destOrd="0" presId="urn:microsoft.com/office/officeart/2018/5/layout/IconLeafLabelList"/>
    <dgm:cxn modelId="{A6225728-6B52-409C-A23B-276514124DEB}" type="presParOf" srcId="{ED2CE4AE-4AE2-4B92-BE12-1395E1C034CC}" destId="{C007CCA6-93D4-4151-AB0A-F035F263B86E}" srcOrd="0" destOrd="0" presId="urn:microsoft.com/office/officeart/2018/5/layout/IconLeafLabelList"/>
    <dgm:cxn modelId="{3558B779-D46F-4AF3-9943-914C12A81EF7}" type="presParOf" srcId="{ED2CE4AE-4AE2-4B92-BE12-1395E1C034CC}" destId="{68DA4B2E-3D02-4158-A44E-0F3262A7475C}" srcOrd="1" destOrd="0" presId="urn:microsoft.com/office/officeart/2018/5/layout/IconLeafLabelList"/>
    <dgm:cxn modelId="{66EC67C5-4D38-4F1F-88B3-53F6C650C787}" type="presParOf" srcId="{ED2CE4AE-4AE2-4B92-BE12-1395E1C034CC}" destId="{06065712-A90E-4022-8823-5949A3AF3C41}" srcOrd="2" destOrd="0" presId="urn:microsoft.com/office/officeart/2018/5/layout/IconLeafLabelList"/>
    <dgm:cxn modelId="{F38DA384-75BD-47F3-B51B-A68E50390763}" type="presParOf" srcId="{ED2CE4AE-4AE2-4B92-BE12-1395E1C034CC}" destId="{0072220C-98DD-45F7-AE57-3D44AE5EE734}" srcOrd="3" destOrd="0" presId="urn:microsoft.com/office/officeart/2018/5/layout/IconLeafLabelList"/>
    <dgm:cxn modelId="{955219F5-7CD8-4B2D-98C2-0B8950E707A2}" type="presParOf" srcId="{590DF42E-A85E-42B1-AB69-42CE584E80FC}" destId="{51B92E21-32F3-49B6-BC15-001A9BB909FF}" srcOrd="3" destOrd="0" presId="urn:microsoft.com/office/officeart/2018/5/layout/IconLeafLabelList"/>
    <dgm:cxn modelId="{87BCDDAC-7D5B-4BE3-B8BE-096206026C32}" type="presParOf" srcId="{590DF42E-A85E-42B1-AB69-42CE584E80FC}" destId="{D2AE97C6-2F28-43FF-A1FB-3EE60578AE35}" srcOrd="4" destOrd="0" presId="urn:microsoft.com/office/officeart/2018/5/layout/IconLeafLabelList"/>
    <dgm:cxn modelId="{2CFFD670-E198-4E5E-9391-6A44AAC6C5F2}" type="presParOf" srcId="{D2AE97C6-2F28-43FF-A1FB-3EE60578AE35}" destId="{AE0444C9-446A-41DE-9462-CD97A0FF552D}" srcOrd="0" destOrd="0" presId="urn:microsoft.com/office/officeart/2018/5/layout/IconLeafLabelList"/>
    <dgm:cxn modelId="{6BC80208-93B7-4D98-95E6-19C6D00524BB}" type="presParOf" srcId="{D2AE97C6-2F28-43FF-A1FB-3EE60578AE35}" destId="{A1277D7A-FFBF-4557-999F-22A845EF1F6C}" srcOrd="1" destOrd="0" presId="urn:microsoft.com/office/officeart/2018/5/layout/IconLeafLabelList"/>
    <dgm:cxn modelId="{963FC17B-039C-41C9-92EF-0990D614B56D}" type="presParOf" srcId="{D2AE97C6-2F28-43FF-A1FB-3EE60578AE35}" destId="{C7954AFF-2BE1-4634-AC06-78AE68471D6D}" srcOrd="2" destOrd="0" presId="urn:microsoft.com/office/officeart/2018/5/layout/IconLeafLabelList"/>
    <dgm:cxn modelId="{C985ED4B-80EB-4DA2-8CF6-5F5B0C23DCCB}" type="presParOf" srcId="{D2AE97C6-2F28-43FF-A1FB-3EE60578AE35}" destId="{91C02E1D-81AB-46F8-ACD9-3B3C8F4BA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7EB03-5026-4ECA-85F5-29D9578EAC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6FF619-4376-48A7-A86B-B21781146B1F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- What is the sales forecast by yoghurts article with a time horizon of 2 months?</a:t>
          </a:r>
          <a:endParaRPr lang="en-US"/>
        </a:p>
      </dgm:t>
    </dgm:pt>
    <dgm:pt modelId="{DA7EF907-D1F6-4BE5-BF0F-00C6E9A24CB8}" type="parTrans" cxnId="{A6326360-F7D5-4D10-99FB-3864E2ABA192}">
      <dgm:prSet/>
      <dgm:spPr/>
      <dgm:t>
        <a:bodyPr/>
        <a:lstStyle/>
        <a:p>
          <a:endParaRPr lang="en-US"/>
        </a:p>
      </dgm:t>
    </dgm:pt>
    <dgm:pt modelId="{825B02FE-6505-4F18-AB20-93DB21BDF236}" type="sibTrans" cxnId="{A6326360-F7D5-4D10-99FB-3864E2ABA192}">
      <dgm:prSet/>
      <dgm:spPr/>
      <dgm:t>
        <a:bodyPr/>
        <a:lstStyle/>
        <a:p>
          <a:endParaRPr lang="en-US"/>
        </a:p>
      </dgm:t>
    </dgm:pt>
    <dgm:pt modelId="{F8184C38-3E2C-43E1-A00A-7E5E4D8B412A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- Which factors may influence the number from a statistical viewpoint?</a:t>
          </a:r>
          <a:endParaRPr lang="en-US"/>
        </a:p>
      </dgm:t>
    </dgm:pt>
    <dgm:pt modelId="{E073B4EF-528A-4B98-9AC8-84A6D8487D20}" type="parTrans" cxnId="{08F651B0-AB6E-4FE8-912F-4E19582E8F1E}">
      <dgm:prSet/>
      <dgm:spPr/>
      <dgm:t>
        <a:bodyPr/>
        <a:lstStyle/>
        <a:p>
          <a:endParaRPr lang="en-US"/>
        </a:p>
      </dgm:t>
    </dgm:pt>
    <dgm:pt modelId="{1B7D1D94-C042-496E-98D6-93A2CDD265A5}" type="sibTrans" cxnId="{08F651B0-AB6E-4FE8-912F-4E19582E8F1E}">
      <dgm:prSet/>
      <dgm:spPr/>
      <dgm:t>
        <a:bodyPr/>
        <a:lstStyle/>
        <a:p>
          <a:endParaRPr lang="en-US"/>
        </a:p>
      </dgm:t>
    </dgm:pt>
    <dgm:pt modelId="{F5BABF71-2233-48E2-B415-4F02B8BFD515}" type="pres">
      <dgm:prSet presAssocID="{B377EB03-5026-4ECA-85F5-29D9578EAC4C}" presName="root" presStyleCnt="0">
        <dgm:presLayoutVars>
          <dgm:dir/>
          <dgm:resizeHandles val="exact"/>
        </dgm:presLayoutVars>
      </dgm:prSet>
      <dgm:spPr/>
    </dgm:pt>
    <dgm:pt modelId="{52A24938-8962-489F-AB95-C324E7BBB9A5}" type="pres">
      <dgm:prSet presAssocID="{A56FF619-4376-48A7-A86B-B21781146B1F}" presName="compNode" presStyleCnt="0"/>
      <dgm:spPr/>
    </dgm:pt>
    <dgm:pt modelId="{62E9ED32-AEE2-4560-A626-80505E7B26EB}" type="pres">
      <dgm:prSet presAssocID="{A56FF619-4376-48A7-A86B-B21781146B1F}" presName="bgRect" presStyleLbl="bgShp" presStyleIdx="0" presStyleCnt="2"/>
      <dgm:spPr/>
    </dgm:pt>
    <dgm:pt modelId="{7627AA15-AF76-4DB5-9524-E69E4B0F080C}" type="pres">
      <dgm:prSet presAssocID="{A56FF619-4376-48A7-A86B-B21781146B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289D3AB4-0E5B-4E91-9FD1-6B6E39CFAB80}" type="pres">
      <dgm:prSet presAssocID="{A56FF619-4376-48A7-A86B-B21781146B1F}" presName="spaceRect" presStyleCnt="0"/>
      <dgm:spPr/>
    </dgm:pt>
    <dgm:pt modelId="{90666DFF-0F68-424D-A82C-60CC9A29D172}" type="pres">
      <dgm:prSet presAssocID="{A56FF619-4376-48A7-A86B-B21781146B1F}" presName="parTx" presStyleLbl="revTx" presStyleIdx="0" presStyleCnt="2">
        <dgm:presLayoutVars>
          <dgm:chMax val="0"/>
          <dgm:chPref val="0"/>
        </dgm:presLayoutVars>
      </dgm:prSet>
      <dgm:spPr/>
    </dgm:pt>
    <dgm:pt modelId="{0F0B3C5A-305A-49B8-80F1-70C5B75796DE}" type="pres">
      <dgm:prSet presAssocID="{825B02FE-6505-4F18-AB20-93DB21BDF236}" presName="sibTrans" presStyleCnt="0"/>
      <dgm:spPr/>
    </dgm:pt>
    <dgm:pt modelId="{B09174F5-D18E-48A3-98DC-B19BD8415BE9}" type="pres">
      <dgm:prSet presAssocID="{F8184C38-3E2C-43E1-A00A-7E5E4D8B412A}" presName="compNode" presStyleCnt="0"/>
      <dgm:spPr/>
    </dgm:pt>
    <dgm:pt modelId="{44DC3E83-FDB9-4720-930D-5B89E5F62825}" type="pres">
      <dgm:prSet presAssocID="{F8184C38-3E2C-43E1-A00A-7E5E4D8B412A}" presName="bgRect" presStyleLbl="bgShp" presStyleIdx="1" presStyleCnt="2"/>
      <dgm:spPr/>
    </dgm:pt>
    <dgm:pt modelId="{0052EBB0-A01C-477F-B6A1-045D7D97654F}" type="pres">
      <dgm:prSet presAssocID="{F8184C38-3E2C-43E1-A00A-7E5E4D8B41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EBA8054-41E6-47BA-B6C2-D0298BCB2D56}" type="pres">
      <dgm:prSet presAssocID="{F8184C38-3E2C-43E1-A00A-7E5E4D8B412A}" presName="spaceRect" presStyleCnt="0"/>
      <dgm:spPr/>
    </dgm:pt>
    <dgm:pt modelId="{E855BDD9-E0E4-4D66-8A97-F469F27961AD}" type="pres">
      <dgm:prSet presAssocID="{F8184C38-3E2C-43E1-A00A-7E5E4D8B41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029E06-6750-41BF-AE06-FC827C6B8631}" type="presOf" srcId="{F8184C38-3E2C-43E1-A00A-7E5E4D8B412A}" destId="{E855BDD9-E0E4-4D66-8A97-F469F27961AD}" srcOrd="0" destOrd="0" presId="urn:microsoft.com/office/officeart/2018/2/layout/IconVerticalSolidList"/>
    <dgm:cxn modelId="{A6326360-F7D5-4D10-99FB-3864E2ABA192}" srcId="{B377EB03-5026-4ECA-85F5-29D9578EAC4C}" destId="{A56FF619-4376-48A7-A86B-B21781146B1F}" srcOrd="0" destOrd="0" parTransId="{DA7EF907-D1F6-4BE5-BF0F-00C6E9A24CB8}" sibTransId="{825B02FE-6505-4F18-AB20-93DB21BDF236}"/>
    <dgm:cxn modelId="{08F651B0-AB6E-4FE8-912F-4E19582E8F1E}" srcId="{B377EB03-5026-4ECA-85F5-29D9578EAC4C}" destId="{F8184C38-3E2C-43E1-A00A-7E5E4D8B412A}" srcOrd="1" destOrd="0" parTransId="{E073B4EF-528A-4B98-9AC8-84A6D8487D20}" sibTransId="{1B7D1D94-C042-496E-98D6-93A2CDD265A5}"/>
    <dgm:cxn modelId="{37EA62CD-C754-4562-8DE0-5004BA82B6CC}" type="presOf" srcId="{A56FF619-4376-48A7-A86B-B21781146B1F}" destId="{90666DFF-0F68-424D-A82C-60CC9A29D172}" srcOrd="0" destOrd="0" presId="urn:microsoft.com/office/officeart/2018/2/layout/IconVerticalSolidList"/>
    <dgm:cxn modelId="{9E2A1DE3-4FDF-4C93-A8BA-4E863DCD2960}" type="presOf" srcId="{B377EB03-5026-4ECA-85F5-29D9578EAC4C}" destId="{F5BABF71-2233-48E2-B415-4F02B8BFD515}" srcOrd="0" destOrd="0" presId="urn:microsoft.com/office/officeart/2018/2/layout/IconVerticalSolidList"/>
    <dgm:cxn modelId="{A00ADBB5-BB1E-4D44-8231-70CB64AC4F79}" type="presParOf" srcId="{F5BABF71-2233-48E2-B415-4F02B8BFD515}" destId="{52A24938-8962-489F-AB95-C324E7BBB9A5}" srcOrd="0" destOrd="0" presId="urn:microsoft.com/office/officeart/2018/2/layout/IconVerticalSolidList"/>
    <dgm:cxn modelId="{B22E95B3-8235-4E88-948B-4491F758B493}" type="presParOf" srcId="{52A24938-8962-489F-AB95-C324E7BBB9A5}" destId="{62E9ED32-AEE2-4560-A626-80505E7B26EB}" srcOrd="0" destOrd="0" presId="urn:microsoft.com/office/officeart/2018/2/layout/IconVerticalSolidList"/>
    <dgm:cxn modelId="{1E91B984-32FC-49A9-8024-79F5D476F3B0}" type="presParOf" srcId="{52A24938-8962-489F-AB95-C324E7BBB9A5}" destId="{7627AA15-AF76-4DB5-9524-E69E4B0F080C}" srcOrd="1" destOrd="0" presId="urn:microsoft.com/office/officeart/2018/2/layout/IconVerticalSolidList"/>
    <dgm:cxn modelId="{D882FA90-4960-489F-9F17-E3BD7ED7E429}" type="presParOf" srcId="{52A24938-8962-489F-AB95-C324E7BBB9A5}" destId="{289D3AB4-0E5B-4E91-9FD1-6B6E39CFAB80}" srcOrd="2" destOrd="0" presId="urn:microsoft.com/office/officeart/2018/2/layout/IconVerticalSolidList"/>
    <dgm:cxn modelId="{F855E2AC-58B8-4856-95D6-9721A06DD323}" type="presParOf" srcId="{52A24938-8962-489F-AB95-C324E7BBB9A5}" destId="{90666DFF-0F68-424D-A82C-60CC9A29D172}" srcOrd="3" destOrd="0" presId="urn:microsoft.com/office/officeart/2018/2/layout/IconVerticalSolidList"/>
    <dgm:cxn modelId="{BB9CDA1B-8021-4AC8-820B-71DA04AFB6FE}" type="presParOf" srcId="{F5BABF71-2233-48E2-B415-4F02B8BFD515}" destId="{0F0B3C5A-305A-49B8-80F1-70C5B75796DE}" srcOrd="1" destOrd="0" presId="urn:microsoft.com/office/officeart/2018/2/layout/IconVerticalSolidList"/>
    <dgm:cxn modelId="{093A3568-0232-4294-94C7-BC467D0393D1}" type="presParOf" srcId="{F5BABF71-2233-48E2-B415-4F02B8BFD515}" destId="{B09174F5-D18E-48A3-98DC-B19BD8415BE9}" srcOrd="2" destOrd="0" presId="urn:microsoft.com/office/officeart/2018/2/layout/IconVerticalSolidList"/>
    <dgm:cxn modelId="{28C17958-E474-4DDF-8B70-99ED50342045}" type="presParOf" srcId="{B09174F5-D18E-48A3-98DC-B19BD8415BE9}" destId="{44DC3E83-FDB9-4720-930D-5B89E5F62825}" srcOrd="0" destOrd="0" presId="urn:microsoft.com/office/officeart/2018/2/layout/IconVerticalSolidList"/>
    <dgm:cxn modelId="{DA9E3BAA-1883-4F46-A988-8E7E9678DCE5}" type="presParOf" srcId="{B09174F5-D18E-48A3-98DC-B19BD8415BE9}" destId="{0052EBB0-A01C-477F-B6A1-045D7D97654F}" srcOrd="1" destOrd="0" presId="urn:microsoft.com/office/officeart/2018/2/layout/IconVerticalSolidList"/>
    <dgm:cxn modelId="{C1FB6603-4846-4DEE-8634-117FABABC90B}" type="presParOf" srcId="{B09174F5-D18E-48A3-98DC-B19BD8415BE9}" destId="{0EBA8054-41E6-47BA-B6C2-D0298BCB2D56}" srcOrd="2" destOrd="0" presId="urn:microsoft.com/office/officeart/2018/2/layout/IconVerticalSolidList"/>
    <dgm:cxn modelId="{9E82B94D-AC32-4AFD-8FFB-8AAEBCDB3D43}" type="presParOf" srcId="{B09174F5-D18E-48A3-98DC-B19BD8415BE9}" destId="{E855BDD9-E0E4-4D66-8A97-F469F27961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DDE5D-9BB3-44D8-80C9-D094CD5CCA7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B4C0AD28-3B59-42CF-A621-7D0FAB7CA895}">
      <dgm:prSet phldrT="[Text]"/>
      <dgm:spPr/>
      <dgm:t>
        <a:bodyPr/>
        <a:lstStyle/>
        <a:p>
          <a:r>
            <a:rPr lang="de-CH"/>
            <a:t>Data </a:t>
          </a:r>
          <a:r>
            <a:rPr lang="de-CH" err="1"/>
            <a:t>Preperation</a:t>
          </a:r>
          <a:endParaRPr lang="de-CH"/>
        </a:p>
      </dgm:t>
    </dgm:pt>
    <dgm:pt modelId="{528DECDB-DD2C-4617-8286-D9BCEA7EB76F}" type="parTrans" cxnId="{F95330CB-FBC4-4772-AF99-D7E672FB64DE}">
      <dgm:prSet/>
      <dgm:spPr/>
      <dgm:t>
        <a:bodyPr/>
        <a:lstStyle/>
        <a:p>
          <a:endParaRPr lang="de-CH"/>
        </a:p>
      </dgm:t>
    </dgm:pt>
    <dgm:pt modelId="{4740B096-2A15-4BD7-9A1F-80CE68B40B7D}" type="sibTrans" cxnId="{F95330CB-FBC4-4772-AF99-D7E672FB64DE}">
      <dgm:prSet/>
      <dgm:spPr/>
      <dgm:t>
        <a:bodyPr/>
        <a:lstStyle/>
        <a:p>
          <a:endParaRPr lang="de-CH"/>
        </a:p>
      </dgm:t>
    </dgm:pt>
    <dgm:pt modelId="{2F59349B-EDB0-47A2-920F-A4534349C5FA}">
      <dgm:prSet phldrT="[Text]"/>
      <dgm:spPr/>
      <dgm:t>
        <a:bodyPr/>
        <a:lstStyle/>
        <a:p>
          <a:r>
            <a:rPr lang="de-CH"/>
            <a:t>Data Exploration</a:t>
          </a:r>
        </a:p>
      </dgm:t>
    </dgm:pt>
    <dgm:pt modelId="{D06E6E75-6D41-4DD0-8C26-D0F3651DDD62}" type="parTrans" cxnId="{B5656DBB-7F40-419C-A828-95F76E1E7D1A}">
      <dgm:prSet/>
      <dgm:spPr/>
      <dgm:t>
        <a:bodyPr/>
        <a:lstStyle/>
        <a:p>
          <a:endParaRPr lang="de-CH"/>
        </a:p>
      </dgm:t>
    </dgm:pt>
    <dgm:pt modelId="{0347B513-53BF-4B04-BE23-76DA2AD1456F}" type="sibTrans" cxnId="{B5656DBB-7F40-419C-A828-95F76E1E7D1A}">
      <dgm:prSet/>
      <dgm:spPr/>
      <dgm:t>
        <a:bodyPr/>
        <a:lstStyle/>
        <a:p>
          <a:endParaRPr lang="de-CH"/>
        </a:p>
      </dgm:t>
    </dgm:pt>
    <dgm:pt modelId="{75EAC6AE-A67B-469B-8971-AC364EC5EB7B}">
      <dgm:prSet/>
      <dgm:spPr/>
      <dgm:t>
        <a:bodyPr/>
        <a:lstStyle/>
        <a:p>
          <a:r>
            <a:rPr lang="de-CH"/>
            <a:t>Adding Features</a:t>
          </a:r>
        </a:p>
      </dgm:t>
    </dgm:pt>
    <dgm:pt modelId="{5A0DEA54-38E1-4D29-8C09-621D5C58ED93}" type="parTrans" cxnId="{2A072B64-A78E-4042-97FB-13A40EB1A8AC}">
      <dgm:prSet/>
      <dgm:spPr/>
      <dgm:t>
        <a:bodyPr/>
        <a:lstStyle/>
        <a:p>
          <a:endParaRPr lang="de-CH"/>
        </a:p>
      </dgm:t>
    </dgm:pt>
    <dgm:pt modelId="{E0E3D64C-AB53-4B9A-B76F-424BCBA0336B}" type="sibTrans" cxnId="{2A072B64-A78E-4042-97FB-13A40EB1A8AC}">
      <dgm:prSet/>
      <dgm:spPr/>
      <dgm:t>
        <a:bodyPr/>
        <a:lstStyle/>
        <a:p>
          <a:endParaRPr lang="de-CH"/>
        </a:p>
      </dgm:t>
    </dgm:pt>
    <dgm:pt modelId="{58B3F26B-A525-4B13-9DC6-BB225D48B988}">
      <dgm:prSet/>
      <dgm:spPr/>
      <dgm:t>
        <a:bodyPr/>
        <a:lstStyle/>
        <a:p>
          <a:r>
            <a:rPr lang="de-CH"/>
            <a:t>Modelling</a:t>
          </a:r>
        </a:p>
      </dgm:t>
    </dgm:pt>
    <dgm:pt modelId="{F5C76543-4B96-4607-9A6E-E77506DC56C8}" type="parTrans" cxnId="{C7BD7AFE-6436-499B-A535-174FAACA9E92}">
      <dgm:prSet/>
      <dgm:spPr/>
      <dgm:t>
        <a:bodyPr/>
        <a:lstStyle/>
        <a:p>
          <a:endParaRPr lang="de-CH"/>
        </a:p>
      </dgm:t>
    </dgm:pt>
    <dgm:pt modelId="{3D4CDA9B-F3C6-4545-AA99-44B50066E37D}" type="sibTrans" cxnId="{C7BD7AFE-6436-499B-A535-174FAACA9E92}">
      <dgm:prSet/>
      <dgm:spPr/>
      <dgm:t>
        <a:bodyPr/>
        <a:lstStyle/>
        <a:p>
          <a:endParaRPr lang="de-CH"/>
        </a:p>
      </dgm:t>
    </dgm:pt>
    <dgm:pt modelId="{A219FC52-5967-4325-AC1A-42A8BCBE617D}">
      <dgm:prSet/>
      <dgm:spPr/>
      <dgm:t>
        <a:bodyPr/>
        <a:lstStyle/>
        <a:p>
          <a:r>
            <a:rPr lang="de-CH"/>
            <a:t>Evaluation</a:t>
          </a:r>
        </a:p>
      </dgm:t>
    </dgm:pt>
    <dgm:pt modelId="{07AEDCD6-4251-474E-9E83-CC7F595392E2}" type="parTrans" cxnId="{33B454BA-AA3D-474F-8543-89218E146538}">
      <dgm:prSet/>
      <dgm:spPr/>
      <dgm:t>
        <a:bodyPr/>
        <a:lstStyle/>
        <a:p>
          <a:endParaRPr lang="de-CH"/>
        </a:p>
      </dgm:t>
    </dgm:pt>
    <dgm:pt modelId="{F9D4BAAF-9A05-4A1B-B215-5818F151C85E}" type="sibTrans" cxnId="{33B454BA-AA3D-474F-8543-89218E146538}">
      <dgm:prSet/>
      <dgm:spPr/>
      <dgm:t>
        <a:bodyPr/>
        <a:lstStyle/>
        <a:p>
          <a:endParaRPr lang="de-CH"/>
        </a:p>
      </dgm:t>
    </dgm:pt>
    <dgm:pt modelId="{01596C45-46FC-4A75-A35E-147797B79B61}">
      <dgm:prSet/>
      <dgm:spPr/>
      <dgm:t>
        <a:bodyPr/>
        <a:lstStyle/>
        <a:p>
          <a:r>
            <a:rPr lang="de-CH" err="1"/>
            <a:t>Deployment</a:t>
          </a:r>
          <a:endParaRPr lang="de-CH"/>
        </a:p>
      </dgm:t>
    </dgm:pt>
    <dgm:pt modelId="{0C134158-DB18-4BDF-A4F2-A300ADF8BA80}" type="parTrans" cxnId="{3C07E391-D9D0-451D-AD59-E742FEEE2AAB}">
      <dgm:prSet/>
      <dgm:spPr/>
      <dgm:t>
        <a:bodyPr/>
        <a:lstStyle/>
        <a:p>
          <a:endParaRPr lang="de-CH"/>
        </a:p>
      </dgm:t>
    </dgm:pt>
    <dgm:pt modelId="{AB542D9C-E075-4A4A-BFF5-1C574F568A83}" type="sibTrans" cxnId="{3C07E391-D9D0-451D-AD59-E742FEEE2AAB}">
      <dgm:prSet/>
      <dgm:spPr/>
      <dgm:t>
        <a:bodyPr/>
        <a:lstStyle/>
        <a:p>
          <a:endParaRPr lang="de-CH"/>
        </a:p>
      </dgm:t>
    </dgm:pt>
    <dgm:pt modelId="{D3CED59A-27E9-4134-9285-37E29CA65FAF}">
      <dgm:prSet/>
      <dgm:spPr/>
      <dgm:t>
        <a:bodyPr/>
        <a:lstStyle/>
        <a:p>
          <a:r>
            <a:rPr lang="de-CH" err="1"/>
            <a:t>Presentation</a:t>
          </a:r>
          <a:endParaRPr lang="de-CH"/>
        </a:p>
      </dgm:t>
    </dgm:pt>
    <dgm:pt modelId="{9128585E-FDFA-4C47-BEAF-143F793426A4}" type="parTrans" cxnId="{396BABC6-C3A5-4183-B49F-EF3DF1AE78DA}">
      <dgm:prSet/>
      <dgm:spPr/>
      <dgm:t>
        <a:bodyPr/>
        <a:lstStyle/>
        <a:p>
          <a:endParaRPr lang="de-CH"/>
        </a:p>
      </dgm:t>
    </dgm:pt>
    <dgm:pt modelId="{2EE267E3-7C0A-4681-BFF7-7F0ED45D9A60}" type="sibTrans" cxnId="{396BABC6-C3A5-4183-B49F-EF3DF1AE78DA}">
      <dgm:prSet/>
      <dgm:spPr/>
      <dgm:t>
        <a:bodyPr/>
        <a:lstStyle/>
        <a:p>
          <a:endParaRPr lang="de-CH"/>
        </a:p>
      </dgm:t>
    </dgm:pt>
    <dgm:pt modelId="{5A2CEAC1-F8A9-43E6-838E-E93CDE351A51}" type="pres">
      <dgm:prSet presAssocID="{BC9DDE5D-9BB3-44D8-80C9-D094CD5CCA72}" presName="Name0" presStyleCnt="0">
        <dgm:presLayoutVars>
          <dgm:dir/>
          <dgm:resizeHandles val="exact"/>
        </dgm:presLayoutVars>
      </dgm:prSet>
      <dgm:spPr/>
    </dgm:pt>
    <dgm:pt modelId="{8B9B4B33-7E0D-4A93-9EED-5833DD0FBC5D}" type="pres">
      <dgm:prSet presAssocID="{B4C0AD28-3B59-42CF-A621-7D0FAB7CA895}" presName="node" presStyleLbl="node1" presStyleIdx="0" presStyleCnt="7">
        <dgm:presLayoutVars>
          <dgm:bulletEnabled val="1"/>
        </dgm:presLayoutVars>
      </dgm:prSet>
      <dgm:spPr/>
    </dgm:pt>
    <dgm:pt modelId="{974B6B7D-7D2F-441E-B494-23F50E34B873}" type="pres">
      <dgm:prSet presAssocID="{4740B096-2A15-4BD7-9A1F-80CE68B40B7D}" presName="sibTrans" presStyleLbl="sibTrans1D1" presStyleIdx="0" presStyleCnt="6"/>
      <dgm:spPr/>
    </dgm:pt>
    <dgm:pt modelId="{DAF0B6AE-6543-4497-A439-A931E64B24DE}" type="pres">
      <dgm:prSet presAssocID="{4740B096-2A15-4BD7-9A1F-80CE68B40B7D}" presName="connectorText" presStyleLbl="sibTrans1D1" presStyleIdx="0" presStyleCnt="6"/>
      <dgm:spPr/>
    </dgm:pt>
    <dgm:pt modelId="{ABF00D43-A4BB-43D7-ADBE-548EADBCB992}" type="pres">
      <dgm:prSet presAssocID="{2F59349B-EDB0-47A2-920F-A4534349C5FA}" presName="node" presStyleLbl="node1" presStyleIdx="1" presStyleCnt="7">
        <dgm:presLayoutVars>
          <dgm:bulletEnabled val="1"/>
        </dgm:presLayoutVars>
      </dgm:prSet>
      <dgm:spPr/>
    </dgm:pt>
    <dgm:pt modelId="{5CAD5FA7-2700-43B5-9EB1-535B8F9C5DE6}" type="pres">
      <dgm:prSet presAssocID="{0347B513-53BF-4B04-BE23-76DA2AD1456F}" presName="sibTrans" presStyleLbl="sibTrans1D1" presStyleIdx="1" presStyleCnt="6"/>
      <dgm:spPr/>
    </dgm:pt>
    <dgm:pt modelId="{55FB9B63-54C0-4D81-999E-DDF4992A28B0}" type="pres">
      <dgm:prSet presAssocID="{0347B513-53BF-4B04-BE23-76DA2AD1456F}" presName="connectorText" presStyleLbl="sibTrans1D1" presStyleIdx="1" presStyleCnt="6"/>
      <dgm:spPr/>
    </dgm:pt>
    <dgm:pt modelId="{0FE63AA8-60CB-4E7E-8303-605448E93306}" type="pres">
      <dgm:prSet presAssocID="{75EAC6AE-A67B-469B-8971-AC364EC5EB7B}" presName="node" presStyleLbl="node1" presStyleIdx="2" presStyleCnt="7">
        <dgm:presLayoutVars>
          <dgm:bulletEnabled val="1"/>
        </dgm:presLayoutVars>
      </dgm:prSet>
      <dgm:spPr/>
    </dgm:pt>
    <dgm:pt modelId="{D8D0385E-BAA4-498D-B247-3C2C9B5F4BED}" type="pres">
      <dgm:prSet presAssocID="{E0E3D64C-AB53-4B9A-B76F-424BCBA0336B}" presName="sibTrans" presStyleLbl="sibTrans1D1" presStyleIdx="2" presStyleCnt="6"/>
      <dgm:spPr/>
    </dgm:pt>
    <dgm:pt modelId="{7ED24EA0-74B7-474E-919A-C3F8A60685D8}" type="pres">
      <dgm:prSet presAssocID="{E0E3D64C-AB53-4B9A-B76F-424BCBA0336B}" presName="connectorText" presStyleLbl="sibTrans1D1" presStyleIdx="2" presStyleCnt="6"/>
      <dgm:spPr/>
    </dgm:pt>
    <dgm:pt modelId="{856AF621-C5AA-4E57-8DBE-A77E681482FF}" type="pres">
      <dgm:prSet presAssocID="{58B3F26B-A525-4B13-9DC6-BB225D48B988}" presName="node" presStyleLbl="node1" presStyleIdx="3" presStyleCnt="7">
        <dgm:presLayoutVars>
          <dgm:bulletEnabled val="1"/>
        </dgm:presLayoutVars>
      </dgm:prSet>
      <dgm:spPr/>
    </dgm:pt>
    <dgm:pt modelId="{9F047E05-C920-484C-BF80-3D3506BEA8EF}" type="pres">
      <dgm:prSet presAssocID="{3D4CDA9B-F3C6-4545-AA99-44B50066E37D}" presName="sibTrans" presStyleLbl="sibTrans1D1" presStyleIdx="3" presStyleCnt="6"/>
      <dgm:spPr/>
    </dgm:pt>
    <dgm:pt modelId="{3C6587A1-870C-4C28-9356-6EB8422A4947}" type="pres">
      <dgm:prSet presAssocID="{3D4CDA9B-F3C6-4545-AA99-44B50066E37D}" presName="connectorText" presStyleLbl="sibTrans1D1" presStyleIdx="3" presStyleCnt="6"/>
      <dgm:spPr/>
    </dgm:pt>
    <dgm:pt modelId="{CC7A86E8-5059-4D1B-9ED2-531D61CDA1DA}" type="pres">
      <dgm:prSet presAssocID="{A219FC52-5967-4325-AC1A-42A8BCBE617D}" presName="node" presStyleLbl="node1" presStyleIdx="4" presStyleCnt="7">
        <dgm:presLayoutVars>
          <dgm:bulletEnabled val="1"/>
        </dgm:presLayoutVars>
      </dgm:prSet>
      <dgm:spPr/>
    </dgm:pt>
    <dgm:pt modelId="{117FDA5D-78D3-44BC-8FBA-B8B3175162FC}" type="pres">
      <dgm:prSet presAssocID="{F9D4BAAF-9A05-4A1B-B215-5818F151C85E}" presName="sibTrans" presStyleLbl="sibTrans1D1" presStyleIdx="4" presStyleCnt="6"/>
      <dgm:spPr/>
    </dgm:pt>
    <dgm:pt modelId="{F029673F-267E-4454-9201-6676DF9D4EB6}" type="pres">
      <dgm:prSet presAssocID="{F9D4BAAF-9A05-4A1B-B215-5818F151C85E}" presName="connectorText" presStyleLbl="sibTrans1D1" presStyleIdx="4" presStyleCnt="6"/>
      <dgm:spPr/>
    </dgm:pt>
    <dgm:pt modelId="{99D5F6BF-E7E5-4161-A79E-F9ED6B5A27BB}" type="pres">
      <dgm:prSet presAssocID="{01596C45-46FC-4A75-A35E-147797B79B61}" presName="node" presStyleLbl="node1" presStyleIdx="5" presStyleCnt="7">
        <dgm:presLayoutVars>
          <dgm:bulletEnabled val="1"/>
        </dgm:presLayoutVars>
      </dgm:prSet>
      <dgm:spPr/>
    </dgm:pt>
    <dgm:pt modelId="{12769A08-7498-4DAB-83FC-075EBA45180F}" type="pres">
      <dgm:prSet presAssocID="{AB542D9C-E075-4A4A-BFF5-1C574F568A83}" presName="sibTrans" presStyleLbl="sibTrans1D1" presStyleIdx="5" presStyleCnt="6"/>
      <dgm:spPr/>
    </dgm:pt>
    <dgm:pt modelId="{86FA9143-2E1C-4114-9C95-092D0904C01D}" type="pres">
      <dgm:prSet presAssocID="{AB542D9C-E075-4A4A-BFF5-1C574F568A83}" presName="connectorText" presStyleLbl="sibTrans1D1" presStyleIdx="5" presStyleCnt="6"/>
      <dgm:spPr/>
    </dgm:pt>
    <dgm:pt modelId="{5844E698-5BA6-4E83-BB9F-1827AF6744A3}" type="pres">
      <dgm:prSet presAssocID="{D3CED59A-27E9-4134-9285-37E29CA65FAF}" presName="node" presStyleLbl="node1" presStyleIdx="6" presStyleCnt="7">
        <dgm:presLayoutVars>
          <dgm:bulletEnabled val="1"/>
        </dgm:presLayoutVars>
      </dgm:prSet>
      <dgm:spPr/>
    </dgm:pt>
  </dgm:ptLst>
  <dgm:cxnLst>
    <dgm:cxn modelId="{D431411B-8018-4F1B-A9E1-0BB417BCAA05}" type="presOf" srcId="{75EAC6AE-A67B-469B-8971-AC364EC5EB7B}" destId="{0FE63AA8-60CB-4E7E-8303-605448E93306}" srcOrd="0" destOrd="0" presId="urn:microsoft.com/office/officeart/2016/7/layout/RepeatingBendingProcessNew"/>
    <dgm:cxn modelId="{B087311E-6D2E-463A-B245-9A0A4194D1AF}" type="presOf" srcId="{A219FC52-5967-4325-AC1A-42A8BCBE617D}" destId="{CC7A86E8-5059-4D1B-9ED2-531D61CDA1DA}" srcOrd="0" destOrd="0" presId="urn:microsoft.com/office/officeart/2016/7/layout/RepeatingBendingProcessNew"/>
    <dgm:cxn modelId="{56005227-F2D1-424E-B3C8-ABE92BE68CC0}" type="presOf" srcId="{3D4CDA9B-F3C6-4545-AA99-44B50066E37D}" destId="{9F047E05-C920-484C-BF80-3D3506BEA8EF}" srcOrd="0" destOrd="0" presId="urn:microsoft.com/office/officeart/2016/7/layout/RepeatingBendingProcessNew"/>
    <dgm:cxn modelId="{824B5129-BF25-4878-826F-76135182D53A}" type="presOf" srcId="{AB542D9C-E075-4A4A-BFF5-1C574F568A83}" destId="{12769A08-7498-4DAB-83FC-075EBA45180F}" srcOrd="0" destOrd="0" presId="urn:microsoft.com/office/officeart/2016/7/layout/RepeatingBendingProcessNew"/>
    <dgm:cxn modelId="{2097EB36-CCF9-4108-89DE-8BD20FE75B68}" type="presOf" srcId="{F9D4BAAF-9A05-4A1B-B215-5818F151C85E}" destId="{117FDA5D-78D3-44BC-8FBA-B8B3175162FC}" srcOrd="0" destOrd="0" presId="urn:microsoft.com/office/officeart/2016/7/layout/RepeatingBendingProcessNew"/>
    <dgm:cxn modelId="{4F5E0240-A19F-4FE6-BA5F-3242A200AEEA}" type="presOf" srcId="{0347B513-53BF-4B04-BE23-76DA2AD1456F}" destId="{55FB9B63-54C0-4D81-999E-DDF4992A28B0}" srcOrd="1" destOrd="0" presId="urn:microsoft.com/office/officeart/2016/7/layout/RepeatingBendingProcessNew"/>
    <dgm:cxn modelId="{ED105845-DB06-461D-8AEE-0937C2B09FD0}" type="presOf" srcId="{AB542D9C-E075-4A4A-BFF5-1C574F568A83}" destId="{86FA9143-2E1C-4114-9C95-092D0904C01D}" srcOrd="1" destOrd="0" presId="urn:microsoft.com/office/officeart/2016/7/layout/RepeatingBendingProcessNew"/>
    <dgm:cxn modelId="{E32B3D5B-90BC-47DF-9CDD-94AB9B2A58B8}" type="presOf" srcId="{D3CED59A-27E9-4134-9285-37E29CA65FAF}" destId="{5844E698-5BA6-4E83-BB9F-1827AF6744A3}" srcOrd="0" destOrd="0" presId="urn:microsoft.com/office/officeart/2016/7/layout/RepeatingBendingProcessNew"/>
    <dgm:cxn modelId="{2A072B64-A78E-4042-97FB-13A40EB1A8AC}" srcId="{BC9DDE5D-9BB3-44D8-80C9-D094CD5CCA72}" destId="{75EAC6AE-A67B-469B-8971-AC364EC5EB7B}" srcOrd="2" destOrd="0" parTransId="{5A0DEA54-38E1-4D29-8C09-621D5C58ED93}" sibTransId="{E0E3D64C-AB53-4B9A-B76F-424BCBA0336B}"/>
    <dgm:cxn modelId="{380B9E77-E9BF-4EC6-9D55-86432804225B}" type="presOf" srcId="{01596C45-46FC-4A75-A35E-147797B79B61}" destId="{99D5F6BF-E7E5-4161-A79E-F9ED6B5A27BB}" srcOrd="0" destOrd="0" presId="urn:microsoft.com/office/officeart/2016/7/layout/RepeatingBendingProcessNew"/>
    <dgm:cxn modelId="{7740FE7D-1A41-4408-8057-6C34DAC9941D}" type="presOf" srcId="{E0E3D64C-AB53-4B9A-B76F-424BCBA0336B}" destId="{7ED24EA0-74B7-474E-919A-C3F8A60685D8}" srcOrd="1" destOrd="0" presId="urn:microsoft.com/office/officeart/2016/7/layout/RepeatingBendingProcessNew"/>
    <dgm:cxn modelId="{DEC8E880-488C-423A-86AE-E86211B17EDF}" type="presOf" srcId="{F9D4BAAF-9A05-4A1B-B215-5818F151C85E}" destId="{F029673F-267E-4454-9201-6676DF9D4EB6}" srcOrd="1" destOrd="0" presId="urn:microsoft.com/office/officeart/2016/7/layout/RepeatingBendingProcessNew"/>
    <dgm:cxn modelId="{A9AA5684-B3CD-4ECC-93E4-04A61760FBE3}" type="presOf" srcId="{2F59349B-EDB0-47A2-920F-A4534349C5FA}" destId="{ABF00D43-A4BB-43D7-ADBE-548EADBCB992}" srcOrd="0" destOrd="0" presId="urn:microsoft.com/office/officeart/2016/7/layout/RepeatingBendingProcessNew"/>
    <dgm:cxn modelId="{3C07E391-D9D0-451D-AD59-E742FEEE2AAB}" srcId="{BC9DDE5D-9BB3-44D8-80C9-D094CD5CCA72}" destId="{01596C45-46FC-4A75-A35E-147797B79B61}" srcOrd="5" destOrd="0" parTransId="{0C134158-DB18-4BDF-A4F2-A300ADF8BA80}" sibTransId="{AB542D9C-E075-4A4A-BFF5-1C574F568A83}"/>
    <dgm:cxn modelId="{8EFDB996-9BB7-4B40-B14A-E79D2C69ADEC}" type="presOf" srcId="{3D4CDA9B-F3C6-4545-AA99-44B50066E37D}" destId="{3C6587A1-870C-4C28-9356-6EB8422A4947}" srcOrd="1" destOrd="0" presId="urn:microsoft.com/office/officeart/2016/7/layout/RepeatingBendingProcessNew"/>
    <dgm:cxn modelId="{56CE5598-476D-4B2A-9F12-43F0029FCFD2}" type="presOf" srcId="{BC9DDE5D-9BB3-44D8-80C9-D094CD5CCA72}" destId="{5A2CEAC1-F8A9-43E6-838E-E93CDE351A51}" srcOrd="0" destOrd="0" presId="urn:microsoft.com/office/officeart/2016/7/layout/RepeatingBendingProcessNew"/>
    <dgm:cxn modelId="{193752A4-25EA-48C7-B7AF-73B9DB9204CE}" type="presOf" srcId="{4740B096-2A15-4BD7-9A1F-80CE68B40B7D}" destId="{974B6B7D-7D2F-441E-B494-23F50E34B873}" srcOrd="0" destOrd="0" presId="urn:microsoft.com/office/officeart/2016/7/layout/RepeatingBendingProcessNew"/>
    <dgm:cxn modelId="{5A907DA4-4E0C-4AFE-AA5F-B42399932374}" type="presOf" srcId="{0347B513-53BF-4B04-BE23-76DA2AD1456F}" destId="{5CAD5FA7-2700-43B5-9EB1-535B8F9C5DE6}" srcOrd="0" destOrd="0" presId="urn:microsoft.com/office/officeart/2016/7/layout/RepeatingBendingProcessNew"/>
    <dgm:cxn modelId="{E7DCF5AA-60BB-4288-912F-C011BF52AB9E}" type="presOf" srcId="{58B3F26B-A525-4B13-9DC6-BB225D48B988}" destId="{856AF621-C5AA-4E57-8DBE-A77E681482FF}" srcOrd="0" destOrd="0" presId="urn:microsoft.com/office/officeart/2016/7/layout/RepeatingBendingProcessNew"/>
    <dgm:cxn modelId="{1D2395AF-7919-47BE-8406-6E1A41C7E419}" type="presOf" srcId="{E0E3D64C-AB53-4B9A-B76F-424BCBA0336B}" destId="{D8D0385E-BAA4-498D-B247-3C2C9B5F4BED}" srcOrd="0" destOrd="0" presId="urn:microsoft.com/office/officeart/2016/7/layout/RepeatingBendingProcessNew"/>
    <dgm:cxn modelId="{33B454BA-AA3D-474F-8543-89218E146538}" srcId="{BC9DDE5D-9BB3-44D8-80C9-D094CD5CCA72}" destId="{A219FC52-5967-4325-AC1A-42A8BCBE617D}" srcOrd="4" destOrd="0" parTransId="{07AEDCD6-4251-474E-9E83-CC7F595392E2}" sibTransId="{F9D4BAAF-9A05-4A1B-B215-5818F151C85E}"/>
    <dgm:cxn modelId="{B5656DBB-7F40-419C-A828-95F76E1E7D1A}" srcId="{BC9DDE5D-9BB3-44D8-80C9-D094CD5CCA72}" destId="{2F59349B-EDB0-47A2-920F-A4534349C5FA}" srcOrd="1" destOrd="0" parTransId="{D06E6E75-6D41-4DD0-8C26-D0F3651DDD62}" sibTransId="{0347B513-53BF-4B04-BE23-76DA2AD1456F}"/>
    <dgm:cxn modelId="{396BABC6-C3A5-4183-B49F-EF3DF1AE78DA}" srcId="{BC9DDE5D-9BB3-44D8-80C9-D094CD5CCA72}" destId="{D3CED59A-27E9-4134-9285-37E29CA65FAF}" srcOrd="6" destOrd="0" parTransId="{9128585E-FDFA-4C47-BEAF-143F793426A4}" sibTransId="{2EE267E3-7C0A-4681-BFF7-7F0ED45D9A60}"/>
    <dgm:cxn modelId="{F95330CB-FBC4-4772-AF99-D7E672FB64DE}" srcId="{BC9DDE5D-9BB3-44D8-80C9-D094CD5CCA72}" destId="{B4C0AD28-3B59-42CF-A621-7D0FAB7CA895}" srcOrd="0" destOrd="0" parTransId="{528DECDB-DD2C-4617-8286-D9BCEA7EB76F}" sibTransId="{4740B096-2A15-4BD7-9A1F-80CE68B40B7D}"/>
    <dgm:cxn modelId="{575A64DB-72D3-4E04-BFB4-F2884B363AEB}" type="presOf" srcId="{4740B096-2A15-4BD7-9A1F-80CE68B40B7D}" destId="{DAF0B6AE-6543-4497-A439-A931E64B24DE}" srcOrd="1" destOrd="0" presId="urn:microsoft.com/office/officeart/2016/7/layout/RepeatingBendingProcessNew"/>
    <dgm:cxn modelId="{7E9EEDED-BE8A-42CE-8ED5-647806F04033}" type="presOf" srcId="{B4C0AD28-3B59-42CF-A621-7D0FAB7CA895}" destId="{8B9B4B33-7E0D-4A93-9EED-5833DD0FBC5D}" srcOrd="0" destOrd="0" presId="urn:microsoft.com/office/officeart/2016/7/layout/RepeatingBendingProcessNew"/>
    <dgm:cxn modelId="{C7BD7AFE-6436-499B-A535-174FAACA9E92}" srcId="{BC9DDE5D-9BB3-44D8-80C9-D094CD5CCA72}" destId="{58B3F26B-A525-4B13-9DC6-BB225D48B988}" srcOrd="3" destOrd="0" parTransId="{F5C76543-4B96-4607-9A6E-E77506DC56C8}" sibTransId="{3D4CDA9B-F3C6-4545-AA99-44B50066E37D}"/>
    <dgm:cxn modelId="{B30F43B2-5497-4B58-A870-815957133959}" type="presParOf" srcId="{5A2CEAC1-F8A9-43E6-838E-E93CDE351A51}" destId="{8B9B4B33-7E0D-4A93-9EED-5833DD0FBC5D}" srcOrd="0" destOrd="0" presId="urn:microsoft.com/office/officeart/2016/7/layout/RepeatingBendingProcessNew"/>
    <dgm:cxn modelId="{75B7440C-3F2B-4BEE-8999-8628E9A019B7}" type="presParOf" srcId="{5A2CEAC1-F8A9-43E6-838E-E93CDE351A51}" destId="{974B6B7D-7D2F-441E-B494-23F50E34B873}" srcOrd="1" destOrd="0" presId="urn:microsoft.com/office/officeart/2016/7/layout/RepeatingBendingProcessNew"/>
    <dgm:cxn modelId="{4FCE42CE-B521-49FD-AED4-3F7151C99592}" type="presParOf" srcId="{974B6B7D-7D2F-441E-B494-23F50E34B873}" destId="{DAF0B6AE-6543-4497-A439-A931E64B24DE}" srcOrd="0" destOrd="0" presId="urn:microsoft.com/office/officeart/2016/7/layout/RepeatingBendingProcessNew"/>
    <dgm:cxn modelId="{D8654325-C7C5-4663-AA01-A0D12202FBDD}" type="presParOf" srcId="{5A2CEAC1-F8A9-43E6-838E-E93CDE351A51}" destId="{ABF00D43-A4BB-43D7-ADBE-548EADBCB992}" srcOrd="2" destOrd="0" presId="urn:microsoft.com/office/officeart/2016/7/layout/RepeatingBendingProcessNew"/>
    <dgm:cxn modelId="{7AC335FC-7D54-4E8A-B1A3-22C5E34CBA1E}" type="presParOf" srcId="{5A2CEAC1-F8A9-43E6-838E-E93CDE351A51}" destId="{5CAD5FA7-2700-43B5-9EB1-535B8F9C5DE6}" srcOrd="3" destOrd="0" presId="urn:microsoft.com/office/officeart/2016/7/layout/RepeatingBendingProcessNew"/>
    <dgm:cxn modelId="{148E70AC-96F7-4F6B-AEE2-A0C42E8705FD}" type="presParOf" srcId="{5CAD5FA7-2700-43B5-9EB1-535B8F9C5DE6}" destId="{55FB9B63-54C0-4D81-999E-DDF4992A28B0}" srcOrd="0" destOrd="0" presId="urn:microsoft.com/office/officeart/2016/7/layout/RepeatingBendingProcessNew"/>
    <dgm:cxn modelId="{AE545E64-C2A5-42AE-AECB-EE83E73D10CC}" type="presParOf" srcId="{5A2CEAC1-F8A9-43E6-838E-E93CDE351A51}" destId="{0FE63AA8-60CB-4E7E-8303-605448E93306}" srcOrd="4" destOrd="0" presId="urn:microsoft.com/office/officeart/2016/7/layout/RepeatingBendingProcessNew"/>
    <dgm:cxn modelId="{F8F2E181-EC40-4343-B690-7B3F4148E342}" type="presParOf" srcId="{5A2CEAC1-F8A9-43E6-838E-E93CDE351A51}" destId="{D8D0385E-BAA4-498D-B247-3C2C9B5F4BED}" srcOrd="5" destOrd="0" presId="urn:microsoft.com/office/officeart/2016/7/layout/RepeatingBendingProcessNew"/>
    <dgm:cxn modelId="{B508F468-1010-418B-A8A9-FB2C1B114EC1}" type="presParOf" srcId="{D8D0385E-BAA4-498D-B247-3C2C9B5F4BED}" destId="{7ED24EA0-74B7-474E-919A-C3F8A60685D8}" srcOrd="0" destOrd="0" presId="urn:microsoft.com/office/officeart/2016/7/layout/RepeatingBendingProcessNew"/>
    <dgm:cxn modelId="{15E74901-1861-4C91-BF39-576FA2D5BA53}" type="presParOf" srcId="{5A2CEAC1-F8A9-43E6-838E-E93CDE351A51}" destId="{856AF621-C5AA-4E57-8DBE-A77E681482FF}" srcOrd="6" destOrd="0" presId="urn:microsoft.com/office/officeart/2016/7/layout/RepeatingBendingProcessNew"/>
    <dgm:cxn modelId="{24AB25A4-3609-4715-BFFE-7013C25E337C}" type="presParOf" srcId="{5A2CEAC1-F8A9-43E6-838E-E93CDE351A51}" destId="{9F047E05-C920-484C-BF80-3D3506BEA8EF}" srcOrd="7" destOrd="0" presId="urn:microsoft.com/office/officeart/2016/7/layout/RepeatingBendingProcessNew"/>
    <dgm:cxn modelId="{535A4B53-442B-48E1-9256-0548957A9A4F}" type="presParOf" srcId="{9F047E05-C920-484C-BF80-3D3506BEA8EF}" destId="{3C6587A1-870C-4C28-9356-6EB8422A4947}" srcOrd="0" destOrd="0" presId="urn:microsoft.com/office/officeart/2016/7/layout/RepeatingBendingProcessNew"/>
    <dgm:cxn modelId="{B029674C-5ECE-436E-8247-E6AE01B4089B}" type="presParOf" srcId="{5A2CEAC1-F8A9-43E6-838E-E93CDE351A51}" destId="{CC7A86E8-5059-4D1B-9ED2-531D61CDA1DA}" srcOrd="8" destOrd="0" presId="urn:microsoft.com/office/officeart/2016/7/layout/RepeatingBendingProcessNew"/>
    <dgm:cxn modelId="{58E71568-79FB-403A-892B-9DDD5F84BE6B}" type="presParOf" srcId="{5A2CEAC1-F8A9-43E6-838E-E93CDE351A51}" destId="{117FDA5D-78D3-44BC-8FBA-B8B3175162FC}" srcOrd="9" destOrd="0" presId="urn:microsoft.com/office/officeart/2016/7/layout/RepeatingBendingProcessNew"/>
    <dgm:cxn modelId="{1038C702-A75F-4399-81D6-F9FADDE1CC32}" type="presParOf" srcId="{117FDA5D-78D3-44BC-8FBA-B8B3175162FC}" destId="{F029673F-267E-4454-9201-6676DF9D4EB6}" srcOrd="0" destOrd="0" presId="urn:microsoft.com/office/officeart/2016/7/layout/RepeatingBendingProcessNew"/>
    <dgm:cxn modelId="{39B393DE-6DE0-4813-B584-AFA2CC69B9AB}" type="presParOf" srcId="{5A2CEAC1-F8A9-43E6-838E-E93CDE351A51}" destId="{99D5F6BF-E7E5-4161-A79E-F9ED6B5A27BB}" srcOrd="10" destOrd="0" presId="urn:microsoft.com/office/officeart/2016/7/layout/RepeatingBendingProcessNew"/>
    <dgm:cxn modelId="{1C8A414F-26AD-4C4F-A071-83CF0B2BB88B}" type="presParOf" srcId="{5A2CEAC1-F8A9-43E6-838E-E93CDE351A51}" destId="{12769A08-7498-4DAB-83FC-075EBA45180F}" srcOrd="11" destOrd="0" presId="urn:microsoft.com/office/officeart/2016/7/layout/RepeatingBendingProcessNew"/>
    <dgm:cxn modelId="{8626D900-0A67-479E-BB0D-76DD8B1B42B8}" type="presParOf" srcId="{12769A08-7498-4DAB-83FC-075EBA45180F}" destId="{86FA9143-2E1C-4114-9C95-092D0904C01D}" srcOrd="0" destOrd="0" presId="urn:microsoft.com/office/officeart/2016/7/layout/RepeatingBendingProcessNew"/>
    <dgm:cxn modelId="{4BDD0E57-9FE7-4DE3-B287-819D39FCD235}" type="presParOf" srcId="{5A2CEAC1-F8A9-43E6-838E-E93CDE351A51}" destId="{5844E698-5BA6-4E83-BB9F-1827AF6744A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B709-8FDC-4ED2-BC65-40043ACCE5D5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422E2-EF8C-436D-A4CC-894DA854C4D7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13B05-A839-4F28-ABC2-0E1E2BB44D83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/>
            <a:t>Prediction of Forecast sales</a:t>
          </a:r>
        </a:p>
      </dsp:txBody>
      <dsp:txXfrm>
        <a:off x="35606" y="2725540"/>
        <a:ext cx="2981250" cy="720000"/>
      </dsp:txXfrm>
    </dsp:sp>
    <dsp:sp modelId="{C007CCA6-93D4-4151-AB0A-F035F263B86E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A4B2E-3D02-4158-A44E-0F3262A7475C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2220C-98DD-45F7-AE57-3D44AE5EE734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/>
            <a:t>Use Forecast to optimize production planning</a:t>
          </a:r>
        </a:p>
      </dsp:txBody>
      <dsp:txXfrm>
        <a:off x="3538574" y="2725540"/>
        <a:ext cx="2981250" cy="720000"/>
      </dsp:txXfrm>
    </dsp:sp>
    <dsp:sp modelId="{AE0444C9-446A-41DE-9462-CD97A0FF552D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77D7A-FFBF-4557-999F-22A845EF1F6C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02E1D-81AB-46F8-ACD9-3B3C8F4BA25F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b="1" kern="1200" noProof="0"/>
            <a:t>Less Food is wasted</a:t>
          </a:r>
          <a:endParaRPr lang="en-GB" sz="2000" kern="1200" noProof="0"/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9ED32-AEE2-4560-A626-80505E7B26EB}">
      <dsp:nvSpPr>
        <dsp:cNvPr id="0" name=""/>
        <dsp:cNvSpPr/>
      </dsp:nvSpPr>
      <dsp:spPr>
        <a:xfrm>
          <a:off x="0" y="653795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7AA15-AF76-4DB5-9524-E69E4B0F080C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66DFF-0F68-424D-A82C-60CC9A29D172}">
      <dsp:nvSpPr>
        <dsp:cNvPr id="0" name=""/>
        <dsp:cNvSpPr/>
      </dsp:nvSpPr>
      <dsp:spPr>
        <a:xfrm>
          <a:off x="1394094" y="653795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- What is the sales forecast by yoghurts article with a time horizon of 2 months?</a:t>
          </a:r>
          <a:endParaRPr lang="en-US" sz="2500" kern="1200"/>
        </a:p>
      </dsp:txBody>
      <dsp:txXfrm>
        <a:off x="1394094" y="653795"/>
        <a:ext cx="8664305" cy="1207008"/>
      </dsp:txXfrm>
    </dsp:sp>
    <dsp:sp modelId="{44DC3E83-FDB9-4720-930D-5B89E5F62825}">
      <dsp:nvSpPr>
        <dsp:cNvPr id="0" name=""/>
        <dsp:cNvSpPr/>
      </dsp:nvSpPr>
      <dsp:spPr>
        <a:xfrm>
          <a:off x="0" y="2162556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2EBB0-A01C-477F-B6A1-045D7D97654F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BDD9-E0E4-4D66-8A97-F469F27961AD}">
      <dsp:nvSpPr>
        <dsp:cNvPr id="0" name=""/>
        <dsp:cNvSpPr/>
      </dsp:nvSpPr>
      <dsp:spPr>
        <a:xfrm>
          <a:off x="1394094" y="2162556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- Which factors may influence the number from a statistical viewpoint?</a:t>
          </a:r>
          <a:endParaRPr lang="en-US" sz="2500" kern="1200"/>
        </a:p>
      </dsp:txBody>
      <dsp:txXfrm>
        <a:off x="1394094" y="2162556"/>
        <a:ext cx="8664305" cy="1207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B6B7D-7D2F-441E-B494-23F50E34B873}">
      <dsp:nvSpPr>
        <dsp:cNvPr id="0" name=""/>
        <dsp:cNvSpPr/>
      </dsp:nvSpPr>
      <dsp:spPr>
        <a:xfrm>
          <a:off x="1997657" y="824840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200218" y="868266"/>
        <a:ext cx="22932" cy="4586"/>
      </dsp:txXfrm>
    </dsp:sp>
    <dsp:sp modelId="{8B9B4B33-7E0D-4A93-9EED-5833DD0FBC5D}">
      <dsp:nvSpPr>
        <dsp:cNvPr id="0" name=""/>
        <dsp:cNvSpPr/>
      </dsp:nvSpPr>
      <dsp:spPr>
        <a:xfrm>
          <a:off x="5297" y="272312"/>
          <a:ext cx="1994159" cy="1196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Data </a:t>
          </a:r>
          <a:r>
            <a:rPr lang="de-CH" sz="2700" kern="1200" err="1"/>
            <a:t>Preperation</a:t>
          </a:r>
          <a:endParaRPr lang="de-CH" sz="2700" kern="1200"/>
        </a:p>
      </dsp:txBody>
      <dsp:txXfrm>
        <a:off x="5297" y="272312"/>
        <a:ext cx="1994159" cy="1196495"/>
      </dsp:txXfrm>
    </dsp:sp>
    <dsp:sp modelId="{5CAD5FA7-2700-43B5-9EB1-535B8F9C5DE6}">
      <dsp:nvSpPr>
        <dsp:cNvPr id="0" name=""/>
        <dsp:cNvSpPr/>
      </dsp:nvSpPr>
      <dsp:spPr>
        <a:xfrm>
          <a:off x="4450473" y="824840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653035" y="868266"/>
        <a:ext cx="22932" cy="4586"/>
      </dsp:txXfrm>
    </dsp:sp>
    <dsp:sp modelId="{ABF00D43-A4BB-43D7-ADBE-548EADBCB992}">
      <dsp:nvSpPr>
        <dsp:cNvPr id="0" name=""/>
        <dsp:cNvSpPr/>
      </dsp:nvSpPr>
      <dsp:spPr>
        <a:xfrm>
          <a:off x="2458113" y="272312"/>
          <a:ext cx="1994159" cy="1196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Data Exploration</a:t>
          </a:r>
        </a:p>
      </dsp:txBody>
      <dsp:txXfrm>
        <a:off x="2458113" y="272312"/>
        <a:ext cx="1994159" cy="1196495"/>
      </dsp:txXfrm>
    </dsp:sp>
    <dsp:sp modelId="{D8D0385E-BAA4-498D-B247-3C2C9B5F4BED}">
      <dsp:nvSpPr>
        <dsp:cNvPr id="0" name=""/>
        <dsp:cNvSpPr/>
      </dsp:nvSpPr>
      <dsp:spPr>
        <a:xfrm>
          <a:off x="1002377" y="1467007"/>
          <a:ext cx="4905632" cy="428056"/>
        </a:xfrm>
        <a:custGeom>
          <a:avLst/>
          <a:gdLst/>
          <a:ahLst/>
          <a:cxnLst/>
          <a:rect l="0" t="0" r="0" b="0"/>
          <a:pathLst>
            <a:path>
              <a:moveTo>
                <a:pt x="4905632" y="0"/>
              </a:moveTo>
              <a:lnTo>
                <a:pt x="4905632" y="231128"/>
              </a:lnTo>
              <a:lnTo>
                <a:pt x="0" y="231128"/>
              </a:lnTo>
              <a:lnTo>
                <a:pt x="0" y="4280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3332017" y="1678743"/>
        <a:ext cx="246351" cy="4586"/>
      </dsp:txXfrm>
    </dsp:sp>
    <dsp:sp modelId="{0FE63AA8-60CB-4E7E-8303-605448E93306}">
      <dsp:nvSpPr>
        <dsp:cNvPr id="0" name=""/>
        <dsp:cNvSpPr/>
      </dsp:nvSpPr>
      <dsp:spPr>
        <a:xfrm>
          <a:off x="4910929" y="272312"/>
          <a:ext cx="1994159" cy="1196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Adding Features</a:t>
          </a:r>
        </a:p>
      </dsp:txBody>
      <dsp:txXfrm>
        <a:off x="4910929" y="272312"/>
        <a:ext cx="1994159" cy="1196495"/>
      </dsp:txXfrm>
    </dsp:sp>
    <dsp:sp modelId="{9F047E05-C920-484C-BF80-3D3506BEA8EF}">
      <dsp:nvSpPr>
        <dsp:cNvPr id="0" name=""/>
        <dsp:cNvSpPr/>
      </dsp:nvSpPr>
      <dsp:spPr>
        <a:xfrm>
          <a:off x="1997657" y="2479992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200218" y="2523419"/>
        <a:ext cx="22932" cy="4586"/>
      </dsp:txXfrm>
    </dsp:sp>
    <dsp:sp modelId="{856AF621-C5AA-4E57-8DBE-A77E681482FF}">
      <dsp:nvSpPr>
        <dsp:cNvPr id="0" name=""/>
        <dsp:cNvSpPr/>
      </dsp:nvSpPr>
      <dsp:spPr>
        <a:xfrm>
          <a:off x="5297" y="1927464"/>
          <a:ext cx="1994159" cy="1196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Modelling</a:t>
          </a:r>
        </a:p>
      </dsp:txBody>
      <dsp:txXfrm>
        <a:off x="5297" y="1927464"/>
        <a:ext cx="1994159" cy="1196495"/>
      </dsp:txXfrm>
    </dsp:sp>
    <dsp:sp modelId="{117FDA5D-78D3-44BC-8FBA-B8B3175162FC}">
      <dsp:nvSpPr>
        <dsp:cNvPr id="0" name=""/>
        <dsp:cNvSpPr/>
      </dsp:nvSpPr>
      <dsp:spPr>
        <a:xfrm>
          <a:off x="4450473" y="2479992"/>
          <a:ext cx="428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5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653035" y="2523419"/>
        <a:ext cx="22932" cy="4586"/>
      </dsp:txXfrm>
    </dsp:sp>
    <dsp:sp modelId="{CC7A86E8-5059-4D1B-9ED2-531D61CDA1DA}">
      <dsp:nvSpPr>
        <dsp:cNvPr id="0" name=""/>
        <dsp:cNvSpPr/>
      </dsp:nvSpPr>
      <dsp:spPr>
        <a:xfrm>
          <a:off x="2458113" y="1927464"/>
          <a:ext cx="1994159" cy="11964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Evaluation</a:t>
          </a:r>
        </a:p>
      </dsp:txBody>
      <dsp:txXfrm>
        <a:off x="2458113" y="1927464"/>
        <a:ext cx="1994159" cy="1196495"/>
      </dsp:txXfrm>
    </dsp:sp>
    <dsp:sp modelId="{12769A08-7498-4DAB-83FC-075EBA45180F}">
      <dsp:nvSpPr>
        <dsp:cNvPr id="0" name=""/>
        <dsp:cNvSpPr/>
      </dsp:nvSpPr>
      <dsp:spPr>
        <a:xfrm>
          <a:off x="1002377" y="3122160"/>
          <a:ext cx="4905632" cy="428056"/>
        </a:xfrm>
        <a:custGeom>
          <a:avLst/>
          <a:gdLst/>
          <a:ahLst/>
          <a:cxnLst/>
          <a:rect l="0" t="0" r="0" b="0"/>
          <a:pathLst>
            <a:path>
              <a:moveTo>
                <a:pt x="4905632" y="0"/>
              </a:moveTo>
              <a:lnTo>
                <a:pt x="4905632" y="231128"/>
              </a:lnTo>
              <a:lnTo>
                <a:pt x="0" y="231128"/>
              </a:lnTo>
              <a:lnTo>
                <a:pt x="0" y="4280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3332017" y="3333895"/>
        <a:ext cx="246351" cy="4586"/>
      </dsp:txXfrm>
    </dsp:sp>
    <dsp:sp modelId="{99D5F6BF-E7E5-4161-A79E-F9ED6B5A27BB}">
      <dsp:nvSpPr>
        <dsp:cNvPr id="0" name=""/>
        <dsp:cNvSpPr/>
      </dsp:nvSpPr>
      <dsp:spPr>
        <a:xfrm>
          <a:off x="4910929" y="1927464"/>
          <a:ext cx="1994159" cy="1196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 err="1"/>
            <a:t>Deployment</a:t>
          </a:r>
          <a:endParaRPr lang="de-CH" sz="2700" kern="1200"/>
        </a:p>
      </dsp:txBody>
      <dsp:txXfrm>
        <a:off x="4910929" y="1927464"/>
        <a:ext cx="1994159" cy="1196495"/>
      </dsp:txXfrm>
    </dsp:sp>
    <dsp:sp modelId="{5844E698-5BA6-4E83-BB9F-1827AF6744A3}">
      <dsp:nvSpPr>
        <dsp:cNvPr id="0" name=""/>
        <dsp:cNvSpPr/>
      </dsp:nvSpPr>
      <dsp:spPr>
        <a:xfrm>
          <a:off x="5297" y="3582617"/>
          <a:ext cx="1994159" cy="1196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15" tIns="102570" rIns="97715" bIns="1025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 err="1"/>
            <a:t>Presentation</a:t>
          </a:r>
          <a:endParaRPr lang="de-CH" sz="2700" kern="1200"/>
        </a:p>
      </dsp:txBody>
      <dsp:txXfrm>
        <a:off x="5297" y="3582617"/>
        <a:ext cx="1994159" cy="1196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14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87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37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58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5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31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5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596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76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F061C-7B3A-4197-8C40-A07B1E4E0257}" type="datetimeFigureOut">
              <a:rPr lang="de-CH" smtClean="0"/>
              <a:t>27.10.22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19B15F-60C9-46BC-A986-FB834DA4C48F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7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fu.admin.ch/bafu/en/home/topics/waste/guide-to-waste-a-z/biodegradable-waste/types-of-waste/lebensmittelabfaell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D5CBCD-8A39-4886-A1F0-8252314B9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9496" y="639097"/>
            <a:ext cx="7163576" cy="3686015"/>
          </a:xfrm>
        </p:spPr>
        <p:txBody>
          <a:bodyPr>
            <a:noAutofit/>
          </a:bodyPr>
          <a:lstStyle/>
          <a:p>
            <a:r>
              <a:rPr lang="en-GB" sz="6000" b="1" dirty="0"/>
              <a:t>Food waste reduction  of joghurt products through sales forecaste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79DBE-9211-8DD3-761B-69354661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85536"/>
            <a:ext cx="6269347" cy="1238616"/>
          </a:xfrm>
        </p:spPr>
        <p:txBody>
          <a:bodyPr>
            <a:normAutofit/>
          </a:bodyPr>
          <a:lstStyle/>
          <a:p>
            <a:r>
              <a:rPr lang="de-C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Kathrin Leitner, </a:t>
            </a:r>
            <a:r>
              <a:rPr lang="de-CH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Burkay</a:t>
            </a:r>
            <a:r>
              <a:rPr lang="de-C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Kazan</a:t>
            </a:r>
          </a:p>
          <a:p>
            <a:r>
              <a:rPr lang="de-C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HSLU – Customer Data Analytics</a:t>
            </a:r>
          </a:p>
          <a:p>
            <a:r>
              <a:rPr lang="de-CH" sz="1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CH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28th, 2022</a:t>
            </a:r>
          </a:p>
        </p:txBody>
      </p:sp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3AA85F0D-543D-F86F-9705-955442ED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20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3E472-4FD4-92E7-CD45-628918F7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solidFill>
                  <a:schemeClr val="accent1"/>
                </a:solidFill>
              </a:rPr>
              <a:t>Outcome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ECC6D-5784-280E-83D5-096832BD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/>
              <a:t>  </a:t>
            </a:r>
            <a:r>
              <a:rPr lang="en-GB" b="1"/>
              <a:t>Best Model: Holt  Winters  8% MAPE</a:t>
            </a:r>
          </a:p>
          <a:p>
            <a:pPr>
              <a:buFont typeface="Wingdings" pitchFamily="2" charset="2"/>
              <a:buChar char="Ø"/>
            </a:pPr>
            <a:endParaRPr lang="en-GB" b="1"/>
          </a:p>
          <a:p>
            <a:pPr>
              <a:buFont typeface="Wingdings" pitchFamily="2" charset="2"/>
              <a:buChar char="Ø"/>
            </a:pPr>
            <a:endParaRPr lang="en-GB" b="1"/>
          </a:p>
          <a:p>
            <a:pPr>
              <a:buFont typeface="Wingdings" pitchFamily="2" charset="2"/>
              <a:buChar char="Ø"/>
            </a:pPr>
            <a:endParaRPr lang="en-GB" b="1"/>
          </a:p>
          <a:p>
            <a:pPr>
              <a:buFont typeface="Wingdings" pitchFamily="2" charset="2"/>
              <a:buChar char="Ø"/>
            </a:pPr>
            <a:endParaRPr lang="en-GB" b="1"/>
          </a:p>
          <a:p>
            <a:pPr>
              <a:buFont typeface="Wingdings" pitchFamily="2" charset="2"/>
              <a:buChar char="Ø"/>
            </a:pPr>
            <a:endParaRPr lang="en-GB" b="1"/>
          </a:p>
          <a:p>
            <a:pPr>
              <a:buFont typeface="Wingdings" pitchFamily="2" charset="2"/>
              <a:buChar char="Ø"/>
            </a:pPr>
            <a:endParaRPr lang="en-GB" b="1"/>
          </a:p>
          <a:p>
            <a:pPr>
              <a:buFont typeface="Wingdings" pitchFamily="2" charset="2"/>
              <a:buChar char="Ø"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>
              <a:buFont typeface="Wingdings" pitchFamily="2" charset="2"/>
              <a:buChar char="Ø"/>
            </a:pPr>
            <a:r>
              <a:rPr lang="en-GB" b="1"/>
              <a:t>  Explainable factors: Mainly promotional activities in varying degrees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D4A825-A708-1782-32BF-023DE903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33" y="2183298"/>
            <a:ext cx="7091234" cy="33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3E472-4FD4-92E7-CD45-628918F7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Limitations, Implications &amp; Outlook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ECC6D-5784-280E-83D5-096832BD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b="1" dirty="0"/>
              <a:t> Limitations: </a:t>
            </a:r>
            <a:r>
              <a:rPr lang="en-GB" dirty="0"/>
              <a:t>The project is a “pilot study” with limited time resources </a:t>
            </a:r>
            <a:r>
              <a:rPr lang="en-GB" dirty="0">
                <a:sym typeface="Wingdings" pitchFamily="2" charset="2"/>
              </a:rPr>
              <a:t> consequences are methodological limitations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 Practical Implications</a:t>
            </a:r>
            <a:r>
              <a:rPr lang="en-GB" dirty="0"/>
              <a:t>: project can inspire the business unit to start thinking and engaging profoundly about possible food waste reduction strategies by using ML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b="1" dirty="0"/>
              <a:t>Outlook:  </a:t>
            </a:r>
            <a:r>
              <a:rPr lang="en-GB" dirty="0"/>
              <a:t>including actors and data along the whole yoghurt value chain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USP: </a:t>
            </a:r>
            <a:r>
              <a:rPr lang="en-GB" dirty="0"/>
              <a:t>Explainability in Models used for transparent stakeholder communication </a:t>
            </a:r>
            <a:r>
              <a:rPr lang="en-GB" dirty="0">
                <a:sym typeface="Wingdings" pitchFamily="2" charset="2"/>
              </a:rPr>
              <a:t> good </a:t>
            </a:r>
            <a:r>
              <a:rPr lang="en-GB" dirty="0"/>
              <a:t>potential to move forward to </a:t>
            </a:r>
            <a:r>
              <a:rPr lang="en-GB"/>
              <a:t>more complex models</a:t>
            </a:r>
            <a:endParaRPr lang="en-GB" b="1" dirty="0"/>
          </a:p>
          <a:p>
            <a:pPr>
              <a:buFont typeface="Wingdings" pitchFamily="2" charset="2"/>
              <a:buChar char="Ø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7708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221011-7C16-3A71-E549-702FD82D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Demo </a:t>
            </a: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</a:t>
            </a:r>
            <a:endParaRPr 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Wiedergabe">
            <a:extLst>
              <a:ext uri="{FF2B5EF4-FFF2-40B4-BE49-F238E27FC236}">
                <a16:creationId xmlns:a16="http://schemas.microsoft.com/office/drawing/2014/main" id="{5A507229-1F3D-945D-FA50-62914E863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49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0D2696-AD69-C204-219E-9CB4F2B8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999" y="657385"/>
            <a:ext cx="6253317" cy="36860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 you think is the share of environmental pollution caused by food waste in Switzerland?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8F4E19CE-52A9-705B-8010-603BD8AE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25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9ABFD-E861-F81B-F87B-890AE69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31554"/>
            <a:ext cx="4470236" cy="1450757"/>
          </a:xfrm>
        </p:spPr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What is our problem?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FCA73E-66A7-4302-9211-DCEAD123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36" y="678212"/>
            <a:ext cx="5794751" cy="52081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80E86A-9788-CFAC-3A44-35AD3BB660B3}"/>
              </a:ext>
            </a:extLst>
          </p:cNvPr>
          <p:cNvSpPr txBox="1"/>
          <p:nvPr/>
        </p:nvSpPr>
        <p:spPr>
          <a:xfrm>
            <a:off x="360947" y="3429000"/>
            <a:ext cx="50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var(--jp-content-font-family)"/>
              </a:rPr>
              <a:t>In Switzerland, </a:t>
            </a:r>
            <a:r>
              <a:rPr lang="en-GB" sz="1800" b="1" dirty="0">
                <a:solidFill>
                  <a:srgbClr val="000000"/>
                </a:solidFill>
                <a:effectLst/>
                <a:latin typeface="var(--jp-content-font-family)"/>
              </a:rPr>
              <a:t>food causes</a:t>
            </a:r>
            <a:r>
              <a:rPr lang="en-GB" sz="1800" dirty="0">
                <a:solidFill>
                  <a:srgbClr val="000000"/>
                </a:solidFill>
                <a:effectLst/>
                <a:latin typeface="var(--jp-content-font-family)"/>
              </a:rPr>
              <a:t> around </a:t>
            </a:r>
            <a:r>
              <a:rPr lang="en-GB" sz="1800" b="1" dirty="0">
                <a:solidFill>
                  <a:srgbClr val="000000"/>
                </a:solidFill>
                <a:effectLst/>
                <a:latin typeface="var(--jp-content-font-family)"/>
              </a:rPr>
              <a:t>30% of all environmental pollution</a:t>
            </a:r>
            <a:r>
              <a:rPr lang="en-GB" sz="1800" dirty="0">
                <a:solidFill>
                  <a:srgbClr val="000000"/>
                </a:solidFill>
                <a:effectLst/>
                <a:latin typeface="var(--jp-content-font-family)"/>
              </a:rPr>
              <a:t>. </a:t>
            </a:r>
            <a:r>
              <a:rPr lang="en-GB" sz="2400" b="1" dirty="0">
                <a:solidFill>
                  <a:schemeClr val="accent1"/>
                </a:solidFill>
                <a:effectLst/>
                <a:latin typeface="var(--jp-content-font-family)"/>
              </a:rPr>
              <a:t>25% of this environmental impact is due to avoidable food waste</a:t>
            </a:r>
            <a:r>
              <a:rPr lang="en-GB" sz="1800" b="1" dirty="0">
                <a:solidFill>
                  <a:srgbClr val="000000"/>
                </a:solidFill>
                <a:effectLst/>
                <a:latin typeface="var(--jp-content-font-family)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var(--jp-content-font-family)"/>
              </a:rPr>
              <a:t> This corresponds to about half the environmental impact of motorised private transport in Switzerland. </a:t>
            </a:r>
          </a:p>
          <a:p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E7A7F5-43FA-1BC5-1ABE-356B58A13667}"/>
              </a:ext>
            </a:extLst>
          </p:cNvPr>
          <p:cNvSpPr txBox="1"/>
          <p:nvPr/>
        </p:nvSpPr>
        <p:spPr>
          <a:xfrm>
            <a:off x="457200" y="6056677"/>
            <a:ext cx="10335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Source: </a:t>
            </a:r>
            <a:r>
              <a:rPr lang="de-CH" sz="1000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https://www.bafu.admin.ch/bafu/en/home/topics/waste/guide-to-waste-a-z/biodegradable-waste/types-of-waste/lebensmittelabfaelle.html</a:t>
            </a:r>
            <a:r>
              <a:rPr lang="de-CH" sz="1000" b="0" i="0" u="none" strike="noStrike" dirty="0">
                <a:effectLst/>
                <a:latin typeface="-apple-system"/>
              </a:rPr>
              <a:t>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6048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1D5BE-C145-423A-B855-BA512A6C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1"/>
                </a:solidFill>
              </a:rPr>
              <a:t>Our Aim: 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Reduce Food Waste through Sales Forecasts</a:t>
            </a:r>
          </a:p>
        </p:txBody>
      </p:sp>
      <p:graphicFrame>
        <p:nvGraphicFramePr>
          <p:cNvPr id="36" name="Inhaltsplatzhalter 3">
            <a:extLst>
              <a:ext uri="{FF2B5EF4-FFF2-40B4-BE49-F238E27FC236}">
                <a16:creationId xmlns:a16="http://schemas.microsoft.com/office/drawing/2014/main" id="{B7AACFE9-DA46-D4BE-8C0D-7355C50EA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1664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8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1E3E6-A7B4-C30A-6F6F-DE525241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Benefit: Value proposition for business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FD162-82C9-FC27-7BD4-3C092C74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GB" sz="2800" b="0" i="0" u="none" strike="noStrike">
                <a:solidFill>
                  <a:srgbClr val="000000"/>
                </a:solidFill>
                <a:effectLst/>
              </a:rPr>
              <a:t>reap economic and cash flow benefits </a:t>
            </a:r>
          </a:p>
          <a:p>
            <a:pPr algn="l">
              <a:buFont typeface="Wingdings" pitchFamily="2" charset="2"/>
              <a:buChar char="Ø"/>
            </a:pPr>
            <a:r>
              <a:rPr lang="en-GB" sz="2800" b="0" i="0" u="none" strike="noStrike">
                <a:solidFill>
                  <a:srgbClr val="000000"/>
                </a:solidFill>
                <a:effectLst/>
              </a:rPr>
              <a:t>improving scope of emission footprint </a:t>
            </a:r>
          </a:p>
          <a:p>
            <a:pPr algn="l">
              <a:buFont typeface="Wingdings" pitchFamily="2" charset="2"/>
              <a:buChar char="Ø"/>
            </a:pPr>
            <a:r>
              <a:rPr lang="en-GB" sz="2800" b="0" i="0" u="none" strike="noStrike">
                <a:solidFill>
                  <a:srgbClr val="000000"/>
                </a:solidFill>
                <a:effectLst/>
              </a:rPr>
              <a:t>increase reputational benefit by engagement</a:t>
            </a:r>
          </a:p>
          <a:p>
            <a:br>
              <a:rPr lang="en-GB"/>
            </a:b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30399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2A1EF-3ED9-E55C-7D18-D67BAC0C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solidFill>
                  <a:schemeClr val="accent1"/>
                </a:solidFill>
              </a:rPr>
              <a:t>Main Questions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DFA9247-C2E3-B302-DD02-7D987D14A7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2ECB9A-F810-6D25-10E2-0139867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chemeClr val="accent1"/>
                </a:solidFill>
              </a:rPr>
              <a:t>Approach</a:t>
            </a:r>
          </a:p>
        </p:txBody>
      </p:sp>
      <p:cxnSp>
        <p:nvCxnSpPr>
          <p:cNvPr id="21" name="Straight Connector 19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1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460288C-208D-D002-E59A-D305C2C03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62980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27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2952D-42EC-8369-F4C9-7E28638B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2F3ADBF-5357-3A07-6905-6634D1F4D2FD}"/>
              </a:ext>
            </a:extLst>
          </p:cNvPr>
          <p:cNvSpPr/>
          <p:nvPr/>
        </p:nvSpPr>
        <p:spPr>
          <a:xfrm>
            <a:off x="5455277" y="3129507"/>
            <a:ext cx="1199977" cy="10380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/>
              <a:t>Sales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E49076-0A94-00E3-7E1A-45C605C7D6CF}"/>
              </a:ext>
            </a:extLst>
          </p:cNvPr>
          <p:cNvSpPr/>
          <p:nvPr/>
        </p:nvSpPr>
        <p:spPr>
          <a:xfrm>
            <a:off x="3773858" y="3665862"/>
            <a:ext cx="965918" cy="8535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/>
              <a:t>Date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EF922F1-2BD2-715D-75E5-E575939BD732}"/>
              </a:ext>
            </a:extLst>
          </p:cNvPr>
          <p:cNvSpPr/>
          <p:nvPr/>
        </p:nvSpPr>
        <p:spPr>
          <a:xfrm>
            <a:off x="7226369" y="3683203"/>
            <a:ext cx="965918" cy="8535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Product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990C696-F0E0-E8A9-4BDA-4CF9B1F518D6}"/>
              </a:ext>
            </a:extLst>
          </p:cNvPr>
          <p:cNvSpPr/>
          <p:nvPr/>
        </p:nvSpPr>
        <p:spPr>
          <a:xfrm>
            <a:off x="5365483" y="1969272"/>
            <a:ext cx="965918" cy="8535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/>
              <a:t>Promo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F3083EE-1BA7-BE78-4F66-02710978FE32}"/>
              </a:ext>
            </a:extLst>
          </p:cNvPr>
          <p:cNvSpPr/>
          <p:nvPr/>
        </p:nvSpPr>
        <p:spPr>
          <a:xfrm>
            <a:off x="6031230" y="4838235"/>
            <a:ext cx="965918" cy="85357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/>
              <a:t>Gramm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FC73BF5-2CA7-1FA6-EDE9-EA37E2FBDBF5}"/>
              </a:ext>
            </a:extLst>
          </p:cNvPr>
          <p:cNvSpPr/>
          <p:nvPr/>
        </p:nvSpPr>
        <p:spPr>
          <a:xfrm>
            <a:off x="4291485" y="4663269"/>
            <a:ext cx="1146571" cy="85357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Joghurt</a:t>
            </a:r>
          </a:p>
          <a:p>
            <a:pPr algn="ctr"/>
            <a:r>
              <a:rPr lang="de-CH" sz="1000" b="1" dirty="0"/>
              <a:t>Categories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015C414-5E68-809D-FD6A-78B979C726CF}"/>
              </a:ext>
            </a:extLst>
          </p:cNvPr>
          <p:cNvSpPr/>
          <p:nvPr/>
        </p:nvSpPr>
        <p:spPr>
          <a:xfrm>
            <a:off x="3693447" y="2481681"/>
            <a:ext cx="965918" cy="85357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Public</a:t>
            </a:r>
          </a:p>
          <a:p>
            <a:pPr algn="ctr"/>
            <a:r>
              <a:rPr lang="de-CH" sz="1000" b="1" dirty="0"/>
              <a:t>Holidays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DA4712A-A776-1A05-699C-224890C5D264}"/>
              </a:ext>
            </a:extLst>
          </p:cNvPr>
          <p:cNvSpPr/>
          <p:nvPr/>
        </p:nvSpPr>
        <p:spPr>
          <a:xfrm>
            <a:off x="7301863" y="2105694"/>
            <a:ext cx="965918" cy="85357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Taste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5E958AB-C532-50B5-89EE-BA36B8668F14}"/>
              </a:ext>
            </a:extLst>
          </p:cNvPr>
          <p:cNvCxnSpPr>
            <a:stCxn id="23" idx="4"/>
            <a:endCxn id="18" idx="0"/>
          </p:cNvCxnSpPr>
          <p:nvPr/>
        </p:nvCxnSpPr>
        <p:spPr>
          <a:xfrm>
            <a:off x="4176406" y="3335255"/>
            <a:ext cx="80411" cy="330607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C703B3-400A-56DB-55FA-840DD2E32D6C}"/>
              </a:ext>
            </a:extLst>
          </p:cNvPr>
          <p:cNvCxnSpPr>
            <a:cxnSpLocks/>
            <a:stCxn id="23" idx="7"/>
            <a:endCxn id="20" idx="2"/>
          </p:cNvCxnSpPr>
          <p:nvPr/>
        </p:nvCxnSpPr>
        <p:spPr>
          <a:xfrm flipV="1">
            <a:off x="4517910" y="2396059"/>
            <a:ext cx="847573" cy="210625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1698DE4-E270-DEE5-04B3-40D1CEA0110B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6331401" y="2396059"/>
            <a:ext cx="970462" cy="136422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C2EBDC1-FB5B-CAA4-D4E4-EB20ACCE069E}"/>
              </a:ext>
            </a:extLst>
          </p:cNvPr>
          <p:cNvCxnSpPr>
            <a:stCxn id="24" idx="4"/>
            <a:endCxn id="19" idx="0"/>
          </p:cNvCxnSpPr>
          <p:nvPr/>
        </p:nvCxnSpPr>
        <p:spPr>
          <a:xfrm flipH="1">
            <a:off x="7709328" y="2959268"/>
            <a:ext cx="75494" cy="723935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873D6D3-EA64-19F0-5345-6F74933073BD}"/>
              </a:ext>
            </a:extLst>
          </p:cNvPr>
          <p:cNvCxnSpPr>
            <a:stCxn id="19" idx="3"/>
            <a:endCxn id="21" idx="7"/>
          </p:cNvCxnSpPr>
          <p:nvPr/>
        </p:nvCxnSpPr>
        <p:spPr>
          <a:xfrm flipH="1">
            <a:off x="6855693" y="4411774"/>
            <a:ext cx="512131" cy="551464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A7A3797-863F-4AE3-140B-648E915AA26C}"/>
              </a:ext>
            </a:extLst>
          </p:cNvPr>
          <p:cNvCxnSpPr>
            <a:cxnSpLocks/>
            <a:stCxn id="18" idx="4"/>
            <a:endCxn id="22" idx="1"/>
          </p:cNvCxnSpPr>
          <p:nvPr/>
        </p:nvCxnSpPr>
        <p:spPr>
          <a:xfrm>
            <a:off x="4256817" y="4519436"/>
            <a:ext cx="202579" cy="268836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71AFC8D-5979-FEE4-14B0-9EC41856D90B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>
            <a:off x="5438056" y="5090056"/>
            <a:ext cx="593174" cy="174966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C737091-EE86-856F-03F3-68D033BB7415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>
          <a:xfrm>
            <a:off x="5848442" y="2822846"/>
            <a:ext cx="206824" cy="306661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1DD545B6-A396-6D10-A482-E89624703AB4}"/>
              </a:ext>
            </a:extLst>
          </p:cNvPr>
          <p:cNvCxnSpPr>
            <a:cxnSpLocks/>
            <a:stCxn id="23" idx="5"/>
            <a:endCxn id="16" idx="2"/>
          </p:cNvCxnSpPr>
          <p:nvPr/>
        </p:nvCxnSpPr>
        <p:spPr>
          <a:xfrm>
            <a:off x="4517910" y="3210252"/>
            <a:ext cx="937367" cy="43830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1DD7C20-C3E1-FAE7-55F1-286C829B2DB9}"/>
              </a:ext>
            </a:extLst>
          </p:cNvPr>
          <p:cNvCxnSpPr>
            <a:stCxn id="18" idx="6"/>
            <a:endCxn id="16" idx="3"/>
          </p:cNvCxnSpPr>
          <p:nvPr/>
        </p:nvCxnSpPr>
        <p:spPr>
          <a:xfrm flipV="1">
            <a:off x="4739776" y="4015572"/>
            <a:ext cx="891234" cy="77077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7E95DA0E-A89B-83B3-C227-52B049481AF7}"/>
              </a:ext>
            </a:extLst>
          </p:cNvPr>
          <p:cNvCxnSpPr>
            <a:cxnSpLocks/>
            <a:stCxn id="22" idx="7"/>
            <a:endCxn id="16" idx="4"/>
          </p:cNvCxnSpPr>
          <p:nvPr/>
        </p:nvCxnSpPr>
        <p:spPr>
          <a:xfrm flipV="1">
            <a:off x="5270145" y="4167597"/>
            <a:ext cx="785121" cy="620675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079E1DE-71E8-30DC-0CEB-1C6A8E125C78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479521" y="4015572"/>
            <a:ext cx="34668" cy="822663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E519992-6E12-0B37-9929-32E68981DB56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6655254" y="3648552"/>
            <a:ext cx="571115" cy="46143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9B45213-8DF9-25C4-69DD-C22EC5F96BC6}"/>
              </a:ext>
            </a:extLst>
          </p:cNvPr>
          <p:cNvCxnSpPr>
            <a:cxnSpLocks/>
            <a:stCxn id="24" idx="3"/>
            <a:endCxn id="16" idx="7"/>
          </p:cNvCxnSpPr>
          <p:nvPr/>
        </p:nvCxnSpPr>
        <p:spPr>
          <a:xfrm flipH="1">
            <a:off x="6479521" y="2834265"/>
            <a:ext cx="963797" cy="447267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EED639C9-C257-0A18-E747-194B59C42BFC}"/>
              </a:ext>
            </a:extLst>
          </p:cNvPr>
          <p:cNvSpPr/>
          <p:nvPr/>
        </p:nvSpPr>
        <p:spPr>
          <a:xfrm>
            <a:off x="1097280" y="2103047"/>
            <a:ext cx="1771704" cy="950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/>
              <a:t>Existing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D1CD4FC-B682-8337-115D-FB86FB7DE46B}"/>
              </a:ext>
            </a:extLst>
          </p:cNvPr>
          <p:cNvSpPr/>
          <p:nvPr/>
        </p:nvSpPr>
        <p:spPr>
          <a:xfrm>
            <a:off x="1073232" y="3085348"/>
            <a:ext cx="1771704" cy="950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/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25282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7D66A-0BBF-BC67-6944-12007828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solidFill>
                  <a:schemeClr val="accent1"/>
                </a:solidFill>
              </a:rPr>
              <a:t>Models: </a:t>
            </a:r>
            <a:br>
              <a:rPr lang="de-CH">
                <a:solidFill>
                  <a:schemeClr val="accent1"/>
                </a:solidFill>
              </a:rPr>
            </a:br>
            <a:r>
              <a:rPr lang="de-CH">
                <a:solidFill>
                  <a:schemeClr val="accent1"/>
                </a:solidFill>
              </a:rPr>
              <a:t>Regression &amp; Time Series Analysis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E7E1BF3-F8F6-E042-5E31-C4CB7236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93970"/>
              </p:ext>
            </p:extLst>
          </p:nvPr>
        </p:nvGraphicFramePr>
        <p:xfrm>
          <a:off x="1209852" y="1945640"/>
          <a:ext cx="85437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59">
                  <a:extLst>
                    <a:ext uri="{9D8B030D-6E8A-4147-A177-3AD203B41FA5}">
                      <a16:colId xmlns:a16="http://schemas.microsoft.com/office/drawing/2014/main" val="1866046451"/>
                    </a:ext>
                  </a:extLst>
                </a:gridCol>
                <a:gridCol w="6920089">
                  <a:extLst>
                    <a:ext uri="{9D8B030D-6E8A-4147-A177-3AD203B41FA5}">
                      <a16:colId xmlns:a16="http://schemas.microsoft.com/office/drawing/2014/main" val="130930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7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Linear Regression with all features (stats &amp; sklearn)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6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Linear Regression with selected features (stats &amp; sklearn)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Rigid regression in order to deal with mulitcolinearity (sklearn)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5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Generalized additive model (Basline)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Time Series Analysis with Holt-Winters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2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5763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382</Words>
  <Application>Microsoft Macintosh PowerPoint</Application>
  <PresentationFormat>Breitbild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-apple-system</vt:lpstr>
      <vt:lpstr>Calibri</vt:lpstr>
      <vt:lpstr>Calibri Light</vt:lpstr>
      <vt:lpstr>var(--jp-content-font-family)</vt:lpstr>
      <vt:lpstr>Wingdings</vt:lpstr>
      <vt:lpstr>Rückblick</vt:lpstr>
      <vt:lpstr>Food waste reduction  of joghurt products through sales forecaste</vt:lpstr>
      <vt:lpstr>What do you think is the share of environmental pollution caused by food waste in Switzerland?</vt:lpstr>
      <vt:lpstr>What is our problem? </vt:lpstr>
      <vt:lpstr>Our Aim:  Reduce Food Waste through Sales Forecasts</vt:lpstr>
      <vt:lpstr>Benefit: Value proposition for business</vt:lpstr>
      <vt:lpstr>Main Questions</vt:lpstr>
      <vt:lpstr>Approach</vt:lpstr>
      <vt:lpstr>Features</vt:lpstr>
      <vt:lpstr>Models:  Regression &amp; Time Series Analysis</vt:lpstr>
      <vt:lpstr>Outcome</vt:lpstr>
      <vt:lpstr>Limitations, Implications &amp; Outlook</vt:lpstr>
      <vt:lpstr>Demo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Prediction for joghurt products</dc:title>
  <dc:creator>Kazan Burkay W.MSCIDS_F21.2001</dc:creator>
  <cp:lastModifiedBy>Leitner Kathrin HSLU SA</cp:lastModifiedBy>
  <cp:revision>1</cp:revision>
  <dcterms:created xsi:type="dcterms:W3CDTF">2022-10-15T08:48:41Z</dcterms:created>
  <dcterms:modified xsi:type="dcterms:W3CDTF">2022-10-28T10:25:04Z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2022-10-18T18:04:15Z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8d69ef2e-c26b-445f-9040-22e5ddd4b541</vt:lpwstr>
  </property>
  <property fmtid="{D5CDD505-2E9C-101B-9397-08002B2CF9AE}" pid="8" name="MSIP_Label_e8b0afbd-3cf7-4707-aee4-8dc9d855de29_ContentBits">
    <vt:lpwstr>0</vt:lpwstr>
  </property>
</Properties>
</file>