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9E44-E3DA-4D47-AD0C-6251DC1E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9943" y="2142152"/>
            <a:ext cx="9755187" cy="1286017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Oscar Winners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61D0-B909-428C-A573-757882D3D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Solomon, Dan, Oscar, Kathleen and Kenneth</a:t>
            </a:r>
          </a:p>
        </p:txBody>
      </p:sp>
    </p:spTree>
    <p:extLst>
      <p:ext uri="{BB962C8B-B14F-4D97-AF65-F5344CB8AC3E}">
        <p14:creationId xmlns:p14="http://schemas.microsoft.com/office/powerpoint/2010/main" val="266162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And the Winner Goes to…..</a:t>
            </a:r>
          </a:p>
          <a:p>
            <a:pPr marL="0" indent="0">
              <a:buNone/>
            </a:pPr>
            <a:r>
              <a:rPr lang="en-US" dirty="0"/>
              <a:t>Our Goal was to Create an interactive Dashboard to display recent and historical Academy Award Winners.  The User would be able to select Winners and details for the following categories:</a:t>
            </a:r>
          </a:p>
          <a:p>
            <a:pPr marL="0" indent="0">
              <a:buNone/>
            </a:pPr>
            <a:r>
              <a:rPr lang="en-US" dirty="0"/>
              <a:t>Best Movie, Best Actor, Best Actress, Best Director</a:t>
            </a:r>
          </a:p>
          <a:p>
            <a:pPr marL="0" indent="0">
              <a:buNone/>
            </a:pPr>
            <a:r>
              <a:rPr lang="en-US" dirty="0"/>
              <a:t>Dataset to include:</a:t>
            </a:r>
          </a:p>
          <a:p>
            <a:pPr marL="0" indent="0">
              <a:buNone/>
            </a:pPr>
            <a:r>
              <a:rPr lang="en-US" dirty="0"/>
              <a:t>Current and Past Winners, Movie details- Genre, Gross, Actor/Actress details-place of birth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ED88-ED5C-4323-8722-EDA35DA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7B6F-1A92-42D9-8A02-EDBDA763A5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7819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Since the Academy Awards website does not have an API. We scraped the data from various websites:</a:t>
            </a:r>
          </a:p>
          <a:p>
            <a:r>
              <a:rPr lang="en-US" dirty="0"/>
              <a:t>Wikipedia </a:t>
            </a:r>
          </a:p>
          <a:p>
            <a:r>
              <a:rPr lang="en-US" dirty="0"/>
              <a:t>Omdb</a:t>
            </a:r>
          </a:p>
          <a:p>
            <a:r>
              <a:rPr lang="en-US" dirty="0"/>
              <a:t>Imdb</a:t>
            </a:r>
          </a:p>
          <a:p>
            <a:r>
              <a:rPr lang="en-US" dirty="0"/>
              <a:t>Cinemasight</a:t>
            </a:r>
          </a:p>
          <a:p>
            <a:r>
              <a:rPr lang="en-US" dirty="0"/>
              <a:t> Kaggle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418-88B0-481D-A539-2F0F94E6B3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– Best ActoR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7321-1A0E-48CD-A456-726BA0401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BDF4-6FD5-45D0-99C3-4F3865894D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DF0B0-BAB8-459A-A3C2-8989A00B4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0EBA6-FD5E-481B-BD86-6874831B499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FBAB8B-0FF7-485F-8112-646466C3D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Bubble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334AE-F2DE-4533-88FC-7209655B744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9A1F-AF6D-42EA-AB96-B0BE35C2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714375"/>
            <a:ext cx="10396882" cy="1151965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Best Actor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526F-2E52-4D35-AF4A-25EA2F1D0A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4AD-679C-459B-9588-A74E22BF2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8DD0-19EC-4685-81CD-270A6D4C32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51CE-F8B2-42E5-B1EF-15481B1C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8" y="685800"/>
            <a:ext cx="4126860" cy="708802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8EF9CC-1E5E-414B-A279-1D78A22C9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0955" y="1458912"/>
            <a:ext cx="6064067" cy="3143250"/>
          </a:xfrm>
          <a:blipFill>
            <a:blip r:embed="rId3"/>
            <a:stretch>
              <a:fillRect/>
            </a:stretch>
          </a:blip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5BFD-A006-4030-8A26-48A28816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458" y="1439008"/>
            <a:ext cx="4126861" cy="3979983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increase your chances of winning pick a Drama or Biography and live in USA</a:t>
            </a:r>
          </a:p>
        </p:txBody>
      </p:sp>
    </p:spTree>
    <p:extLst>
      <p:ext uri="{BB962C8B-B14F-4D97-AF65-F5344CB8AC3E}">
        <p14:creationId xmlns:p14="http://schemas.microsoft.com/office/powerpoint/2010/main" val="399341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44</TotalTime>
  <Words>142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Oscar Winners</vt:lpstr>
      <vt:lpstr>Summary of Project</vt:lpstr>
      <vt:lpstr>Data Sources</vt:lpstr>
      <vt:lpstr>Sample – Best ActoR</vt:lpstr>
      <vt:lpstr>Best Actor - Map</vt:lpstr>
      <vt:lpstr>Data Table</vt:lpstr>
      <vt:lpstr>Conclusion</vt:lpstr>
      <vt:lpstr>Project 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Winners</dc:title>
  <dc:creator>Kathleen Loretto</dc:creator>
  <cp:lastModifiedBy>Kathleen Loretto</cp:lastModifiedBy>
  <cp:revision>12</cp:revision>
  <dcterms:created xsi:type="dcterms:W3CDTF">2018-06-01T23:09:55Z</dcterms:created>
  <dcterms:modified xsi:type="dcterms:W3CDTF">2018-06-01T23:54:46Z</dcterms:modified>
</cp:coreProperties>
</file>