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-5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A9E44-E3DA-4D47-AD0C-6251DC1E1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9943" y="2142152"/>
            <a:ext cx="9755187" cy="1286017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Oscar Winners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4761D0-B909-428C-A573-757882D3D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Solomon, Dan, Oscar, Kathleen and Kenneth</a:t>
            </a:r>
          </a:p>
        </p:txBody>
      </p:sp>
    </p:spTree>
    <p:extLst>
      <p:ext uri="{BB962C8B-B14F-4D97-AF65-F5344CB8AC3E}">
        <p14:creationId xmlns:p14="http://schemas.microsoft.com/office/powerpoint/2010/main" val="266162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7BC6F-8FD1-4ECA-882C-BA433F2142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F7A227-3574-40A7-9AAC-78EF0A92E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80103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And the Winner Goes to…..</a:t>
            </a:r>
          </a:p>
          <a:p>
            <a:pPr marL="0" indent="0">
              <a:buNone/>
            </a:pPr>
            <a:r>
              <a:rPr lang="en-US" dirty="0"/>
              <a:t>Our Goal was to Create an interactive </a:t>
            </a:r>
            <a:r>
              <a:rPr lang="en-US" dirty="0" smtClean="0"/>
              <a:t>Dashboard, map, and table  </a:t>
            </a:r>
            <a:r>
              <a:rPr lang="en-US" dirty="0"/>
              <a:t>to display recent and historical Academy Award Winners.  The User would be able to select Winners and details for the following categories:</a:t>
            </a:r>
          </a:p>
          <a:p>
            <a:pPr marL="0" indent="0">
              <a:buNone/>
            </a:pPr>
            <a:r>
              <a:rPr lang="en-US" i="1" dirty="0"/>
              <a:t>Best Movie, Best Actor, Best Actress, Best Director</a:t>
            </a:r>
          </a:p>
          <a:p>
            <a:pPr marL="0" indent="0">
              <a:buNone/>
            </a:pPr>
            <a:r>
              <a:rPr lang="en-US" dirty="0"/>
              <a:t>Dataset to include:</a:t>
            </a:r>
          </a:p>
          <a:p>
            <a:pPr marL="0" indent="0">
              <a:buNone/>
            </a:pPr>
            <a:r>
              <a:rPr lang="en-US" i="1" dirty="0"/>
              <a:t>Current and Past Winners, Movie details- Genre, Gross, Actor/Actress details-place of birth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DED88-ED5C-4323-8722-EDA35DA93F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4B7B6F-1A92-42D9-8A02-EDBDA763A5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7819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Since the Academy Awards website does not have an API. We scraped the data from various websites:</a:t>
            </a:r>
          </a:p>
          <a:p>
            <a:r>
              <a:rPr lang="en-US" dirty="0"/>
              <a:t>Wikipedia </a:t>
            </a:r>
          </a:p>
          <a:p>
            <a:r>
              <a:rPr lang="en-US" dirty="0"/>
              <a:t>Omdb</a:t>
            </a:r>
          </a:p>
          <a:p>
            <a:r>
              <a:rPr lang="en-US" dirty="0"/>
              <a:t>Imdb</a:t>
            </a:r>
          </a:p>
          <a:p>
            <a:r>
              <a:rPr lang="en-US" dirty="0"/>
              <a:t>Cinemasight</a:t>
            </a:r>
          </a:p>
          <a:p>
            <a:r>
              <a:rPr lang="en-US" dirty="0"/>
              <a:t> Kaggle</a:t>
            </a:r>
          </a:p>
          <a:p>
            <a:pPr marL="0" indent="0">
              <a:buNone/>
            </a:pPr>
            <a:r>
              <a:rPr lang="en-US" dirty="0" smtClean="0"/>
              <a:t>Once the date was collected, a </a:t>
            </a:r>
            <a:r>
              <a:rPr lang="en-US" dirty="0" err="1" smtClean="0"/>
              <a:t>sqllite</a:t>
            </a:r>
            <a:r>
              <a:rPr lang="en-US" dirty="0" smtClean="0"/>
              <a:t> table was created to simplify querying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22418-88B0-481D-A539-2F0F94E6B3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Oscar </a:t>
            </a:r>
            <a:r>
              <a:rPr lang="en-US" dirty="0" smtClean="0">
                <a:solidFill>
                  <a:schemeClr val="bg1"/>
                </a:solidFill>
              </a:rPr>
              <a:t>winner </a:t>
            </a:r>
            <a:r>
              <a:rPr lang="en-US" dirty="0" smtClean="0">
                <a:solidFill>
                  <a:schemeClr val="bg1"/>
                </a:solidFill>
              </a:rPr>
              <a:t>Dashboard Elements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EF7321-1A0E-48CD-A456-726BA0401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24BDF4-6FD5-45D0-99C3-4F3865894D3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pie Chart was developed with a combination of python, route creation in flask and plotly js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 pie chart demonstrates which genres have been most successful in winning best actor, actress, director, and best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2DF0B0-BAB8-459A-A3C2-8989A00B4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0EBA6-FD5E-481B-BD86-6874831B499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bar chart was created with sql queries to our SQLite data table, routes created in flask, and plotly js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 Bar chart compares the rotten tomatoes, imdb, and metacritic scores across winning categories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AFBAB8B-0FF7-485F-8112-646466C3D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Scatter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44334AE-F2DE-4533-88FC-7209655B744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scatter plot </a:t>
            </a:r>
            <a:r>
              <a:rPr lang="en-US" dirty="0"/>
              <a:t>was created with sql queries to our </a:t>
            </a:r>
            <a:r>
              <a:rPr lang="en-US" dirty="0" smtClean="0"/>
              <a:t>SQLite </a:t>
            </a:r>
            <a:r>
              <a:rPr lang="en-US" dirty="0"/>
              <a:t>data table, routes created in flask, and plotly </a:t>
            </a:r>
            <a:r>
              <a:rPr lang="en-US" dirty="0" smtClean="0"/>
              <a:t>js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 scatter plot compares the budget </a:t>
            </a:r>
            <a:r>
              <a:rPr lang="en-US" dirty="0" err="1" smtClean="0"/>
              <a:t>vs</a:t>
            </a:r>
            <a:r>
              <a:rPr lang="en-US" dirty="0" smtClean="0"/>
              <a:t> revenue of all films in winning categories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89A1F-AF6D-42EA-AB96-B0BE35C2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714375"/>
            <a:ext cx="10396882" cy="1151965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Oscar Winner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2526F-2E52-4D35-AF4A-25EA2F1D0A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bg2">
              <a:lumMod val="75000"/>
            </a:schemeClr>
          </a:solidFill>
        </p:spPr>
        <p:txBody>
          <a:bodyPr anchor="t"/>
          <a:lstStyle/>
          <a:p>
            <a:pPr>
              <a:lnSpc>
                <a:spcPct val="110000"/>
              </a:lnSpc>
            </a:pPr>
            <a:r>
              <a:rPr lang="en-US" dirty="0" smtClean="0"/>
              <a:t>The Oscar winner map has the functionality to filter out the places of origin of Best Director, Actor, and Actresses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This was developed using leaflet for JavaScript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majority of Oscar winners are from the united states and Europe</a:t>
            </a:r>
          </a:p>
        </p:txBody>
      </p:sp>
    </p:spTree>
    <p:extLst>
      <p:ext uri="{BB962C8B-B14F-4D97-AF65-F5344CB8AC3E}">
        <p14:creationId xmlns:p14="http://schemas.microsoft.com/office/powerpoint/2010/main" val="30210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EB4AD-679C-459B-9588-A74E22BF22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5B8DD0-19EC-4685-81CD-270A6D4C32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2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251CE-F8B2-42E5-B1EF-15481B1C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8" y="685800"/>
            <a:ext cx="4126860" cy="708802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insights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B8EF9CC-1E5E-414B-A279-1D78A22C9A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10955" y="1458912"/>
            <a:ext cx="6064067" cy="3143250"/>
          </a:xfrm>
          <a:blipFill>
            <a:blip r:embed="rId3"/>
            <a:stretch>
              <a:fillRect/>
            </a:stretch>
          </a:blip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515BFD-A006-4030-8A26-48A28816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458" y="1439008"/>
            <a:ext cx="4126861" cy="3979983"/>
          </a:xfrm>
          <a:solidFill>
            <a:schemeClr val="accent1"/>
          </a:solidFill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To increase your chances of </a:t>
            </a:r>
            <a:r>
              <a:rPr lang="en-US" dirty="0" smtClean="0">
                <a:solidFill>
                  <a:schemeClr val="bg1"/>
                </a:solidFill>
              </a:rPr>
              <a:t>winning an Oscar, </a:t>
            </a:r>
            <a:r>
              <a:rPr lang="en-US" dirty="0">
                <a:solidFill>
                  <a:schemeClr val="bg1"/>
                </a:solidFill>
              </a:rPr>
              <a:t>pick a Drama or Biography and Be Born  in United states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Titanic is the profitable </a:t>
            </a:r>
            <a:r>
              <a:rPr lang="en-US" dirty="0" err="1" smtClean="0">
                <a:solidFill>
                  <a:schemeClr val="bg1"/>
                </a:solidFill>
              </a:rPr>
              <a:t>oscar</a:t>
            </a:r>
            <a:r>
              <a:rPr lang="en-US" dirty="0" smtClean="0">
                <a:solidFill>
                  <a:schemeClr val="bg1"/>
                </a:solidFill>
              </a:rPr>
              <a:t> winning film of the past 25 years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Russell Crowe is the only Oscar winner from New Zealand!!!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Gladiator has the lowest metacritic score (67) out of any best picture winner</a:t>
            </a:r>
          </a:p>
          <a:p>
            <a:pPr marL="285750" indent="-285750" algn="l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1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7BC6F-8FD1-4ECA-882C-BA433F2142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F7A227-3574-40A7-9AAC-78EF0A92E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801034"/>
          </a:xfrm>
          <a:solidFill>
            <a:schemeClr val="tx2">
              <a:lumMod val="60000"/>
              <a:lumOff val="40000"/>
            </a:schemeClr>
          </a:solidFill>
        </p:spPr>
        <p:txBody>
          <a:bodyPr anchor="t"/>
          <a:lstStyle/>
          <a:p>
            <a:r>
              <a:rPr lang="en-US" dirty="0" smtClean="0"/>
              <a:t>Finding the data we needed required a combination of utilizing publicly available data sources and manually looking up individual data points, finding publicly available datasets would have increased the simplicity of the project</a:t>
            </a:r>
          </a:p>
          <a:p>
            <a:r>
              <a:rPr lang="en-US" dirty="0" smtClean="0"/>
              <a:t>Creating dropdown functionality in JavaScript was the most difficult aspect of the project</a:t>
            </a:r>
          </a:p>
          <a:p>
            <a:r>
              <a:rPr lang="en-US" dirty="0" smtClean="0"/>
              <a:t>Future enhancement for this app would be including additional winning categories and finding other meaningful metrics to compare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78</TotalTime>
  <Words>433</Words>
  <Application>Microsoft Macintosh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Main Event</vt:lpstr>
      <vt:lpstr>Oscar Winners</vt:lpstr>
      <vt:lpstr>Summary of Project</vt:lpstr>
      <vt:lpstr>Data Sources</vt:lpstr>
      <vt:lpstr>Oscar winner Dashboard Elements</vt:lpstr>
      <vt:lpstr>Oscar Winner Map</vt:lpstr>
      <vt:lpstr>Data Table</vt:lpstr>
      <vt:lpstr>Data insights</vt:lpstr>
      <vt:lpstr>Project Takeaway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Winners</dc:title>
  <dc:creator>Kathleen Loretto</dc:creator>
  <cp:lastModifiedBy>SOLOMON MILLER</cp:lastModifiedBy>
  <cp:revision>17</cp:revision>
  <dcterms:created xsi:type="dcterms:W3CDTF">2018-06-01T23:09:55Z</dcterms:created>
  <dcterms:modified xsi:type="dcterms:W3CDTF">2018-06-02T02:31:46Z</dcterms:modified>
</cp:coreProperties>
</file>