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61" r:id="rId3"/>
    <p:sldId id="257" r:id="rId4"/>
    <p:sldId id="262" r:id="rId5"/>
    <p:sldId id="263" r:id="rId6"/>
    <p:sldId id="265" r:id="rId7"/>
    <p:sldId id="258"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53906-8C7C-4186-81D3-ADE8F400538E}" v="2" dt="2022-01-04T04:56:45.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85" d="100"/>
          <a:sy n="85" d="100"/>
        </p:scale>
        <p:origin x="-590" y="-149"/>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goud" userId="60a16bbaa4efb8fa" providerId="LiveId" clId="{0A6B677B-0ED1-4374-9C97-FDA06514785B}"/>
    <pc:docChg chg="undo custSel addSld modSld">
      <pc:chgData name="shiva goud" userId="60a16bbaa4efb8fa" providerId="LiveId" clId="{0A6B677B-0ED1-4374-9C97-FDA06514785B}" dt="2022-01-03T05:21:58.397" v="128" actId="26606"/>
      <pc:docMkLst>
        <pc:docMk/>
      </pc:docMkLst>
      <pc:sldChg chg="addSp delSp modSp mod setBg">
        <pc:chgData name="shiva goud" userId="60a16bbaa4efb8fa" providerId="LiveId" clId="{0A6B677B-0ED1-4374-9C97-FDA06514785B}" dt="2022-01-03T05:19:49.800" v="102" actId="26606"/>
        <pc:sldMkLst>
          <pc:docMk/>
          <pc:sldMk cId="749238145" sldId="256"/>
        </pc:sldMkLst>
        <pc:spChg chg="mod">
          <ac:chgData name="shiva goud" userId="60a16bbaa4efb8fa" providerId="LiveId" clId="{0A6B677B-0ED1-4374-9C97-FDA06514785B}" dt="2022-01-03T05:19:49.800" v="102" actId="26606"/>
          <ac:spMkLst>
            <pc:docMk/>
            <pc:sldMk cId="749238145" sldId="256"/>
            <ac:spMk id="2" creationId="{0240B372-2C0F-4C12-8075-7CCE23A026DC}"/>
          </ac:spMkLst>
        </pc:spChg>
        <pc:spChg chg="mod">
          <ac:chgData name="shiva goud" userId="60a16bbaa4efb8fa" providerId="LiveId" clId="{0A6B677B-0ED1-4374-9C97-FDA06514785B}" dt="2022-01-03T05:19:49.800" v="102" actId="26606"/>
          <ac:spMkLst>
            <pc:docMk/>
            <pc:sldMk cId="749238145" sldId="256"/>
            <ac:spMk id="3" creationId="{6ACF2D2F-EB17-4548-8188-016FA11EB221}"/>
          </ac:spMkLst>
        </pc:spChg>
        <pc:spChg chg="add del">
          <ac:chgData name="shiva goud" userId="60a16bbaa4efb8fa" providerId="LiveId" clId="{0A6B677B-0ED1-4374-9C97-FDA06514785B}" dt="2022-01-03T05:19:49.777" v="101" actId="26606"/>
          <ac:spMkLst>
            <pc:docMk/>
            <pc:sldMk cId="749238145" sldId="256"/>
            <ac:spMk id="8" creationId="{6F5A5072-7B47-4D32-B52A-4EBBF590B8A5}"/>
          </ac:spMkLst>
        </pc:spChg>
        <pc:spChg chg="add del">
          <ac:chgData name="shiva goud" userId="60a16bbaa4efb8fa" providerId="LiveId" clId="{0A6B677B-0ED1-4374-9C97-FDA06514785B}" dt="2022-01-03T05:19:49.777" v="101" actId="26606"/>
          <ac:spMkLst>
            <pc:docMk/>
            <pc:sldMk cId="749238145" sldId="256"/>
            <ac:spMk id="10" creationId="{9715DAF0-AE1B-46C9-8A6B-DB2AA05AB91D}"/>
          </ac:spMkLst>
        </pc:spChg>
        <pc:spChg chg="add del">
          <ac:chgData name="shiva goud" userId="60a16bbaa4efb8fa" providerId="LiveId" clId="{0A6B677B-0ED1-4374-9C97-FDA06514785B}" dt="2022-01-03T05:19:49.777" v="101" actId="26606"/>
          <ac:spMkLst>
            <pc:docMk/>
            <pc:sldMk cId="749238145" sldId="256"/>
            <ac:spMk id="12" creationId="{6016219D-510E-4184-9090-6D5578A87BD1}"/>
          </ac:spMkLst>
        </pc:spChg>
        <pc:spChg chg="add del">
          <ac:chgData name="shiva goud" userId="60a16bbaa4efb8fa" providerId="LiveId" clId="{0A6B677B-0ED1-4374-9C97-FDA06514785B}" dt="2022-01-03T05:19:49.777" v="101" actId="26606"/>
          <ac:spMkLst>
            <pc:docMk/>
            <pc:sldMk cId="749238145" sldId="256"/>
            <ac:spMk id="14" creationId="{AFF4A713-7B75-4B21-90D7-5AB19547C728}"/>
          </ac:spMkLst>
        </pc:spChg>
        <pc:spChg chg="add del">
          <ac:chgData name="shiva goud" userId="60a16bbaa4efb8fa" providerId="LiveId" clId="{0A6B677B-0ED1-4374-9C97-FDA06514785B}" dt="2022-01-03T05:19:49.777" v="101" actId="26606"/>
          <ac:spMkLst>
            <pc:docMk/>
            <pc:sldMk cId="749238145" sldId="256"/>
            <ac:spMk id="16" creationId="{DC631C0B-6DA6-4E57-8231-CE32B3434A7E}"/>
          </ac:spMkLst>
        </pc:spChg>
        <pc:spChg chg="add del">
          <ac:chgData name="shiva goud" userId="60a16bbaa4efb8fa" providerId="LiveId" clId="{0A6B677B-0ED1-4374-9C97-FDA06514785B}" dt="2022-01-03T05:19:49.777" v="101" actId="26606"/>
          <ac:spMkLst>
            <pc:docMk/>
            <pc:sldMk cId="749238145" sldId="256"/>
            <ac:spMk id="18" creationId="{C29501E6-A978-4A61-9689-9085AF97A53A}"/>
          </ac:spMkLst>
        </pc:spChg>
        <pc:spChg chg="add">
          <ac:chgData name="shiva goud" userId="60a16bbaa4efb8fa" providerId="LiveId" clId="{0A6B677B-0ED1-4374-9C97-FDA06514785B}" dt="2022-01-03T05:19:49.800" v="102" actId="26606"/>
          <ac:spMkLst>
            <pc:docMk/>
            <pc:sldMk cId="749238145" sldId="256"/>
            <ac:spMk id="20" creationId="{DEE2AD96-B495-4E06-9291-B71706F728CB}"/>
          </ac:spMkLst>
        </pc:spChg>
        <pc:spChg chg="add">
          <ac:chgData name="shiva goud" userId="60a16bbaa4efb8fa" providerId="LiveId" clId="{0A6B677B-0ED1-4374-9C97-FDA06514785B}" dt="2022-01-03T05:19:49.800" v="102" actId="26606"/>
          <ac:spMkLst>
            <pc:docMk/>
            <pc:sldMk cId="749238145" sldId="256"/>
            <ac:spMk id="21" creationId="{53CF6D67-C5A8-4ADD-9E8E-1E38CA1D3166}"/>
          </ac:spMkLst>
        </pc:spChg>
        <pc:spChg chg="add">
          <ac:chgData name="shiva goud" userId="60a16bbaa4efb8fa" providerId="LiveId" clId="{0A6B677B-0ED1-4374-9C97-FDA06514785B}" dt="2022-01-03T05:19:49.800" v="102" actId="26606"/>
          <ac:spMkLst>
            <pc:docMk/>
            <pc:sldMk cId="749238145" sldId="256"/>
            <ac:spMk id="22" creationId="{86909FA0-B515-4681-B7A8-FA281D133B94}"/>
          </ac:spMkLst>
        </pc:spChg>
        <pc:spChg chg="add">
          <ac:chgData name="shiva goud" userId="60a16bbaa4efb8fa" providerId="LiveId" clId="{0A6B677B-0ED1-4374-9C97-FDA06514785B}" dt="2022-01-03T05:19:49.800" v="102" actId="26606"/>
          <ac:spMkLst>
            <pc:docMk/>
            <pc:sldMk cId="749238145" sldId="256"/>
            <ac:spMk id="23" creationId="{21C9FE86-FCC3-4A31-AA1C-C882262B7FE7}"/>
          </ac:spMkLst>
        </pc:spChg>
        <pc:spChg chg="add">
          <ac:chgData name="shiva goud" userId="60a16bbaa4efb8fa" providerId="LiveId" clId="{0A6B677B-0ED1-4374-9C97-FDA06514785B}" dt="2022-01-03T05:19:49.800" v="102" actId="26606"/>
          <ac:spMkLst>
            <pc:docMk/>
            <pc:sldMk cId="749238145" sldId="256"/>
            <ac:spMk id="24" creationId="{7D96243B-ECED-4B71-8E06-AE9A285EAD20}"/>
          </ac:spMkLst>
        </pc:spChg>
        <pc:spChg chg="add">
          <ac:chgData name="shiva goud" userId="60a16bbaa4efb8fa" providerId="LiveId" clId="{0A6B677B-0ED1-4374-9C97-FDA06514785B}" dt="2022-01-03T05:19:49.800" v="102" actId="26606"/>
          <ac:spMkLst>
            <pc:docMk/>
            <pc:sldMk cId="749238145" sldId="256"/>
            <ac:spMk id="25" creationId="{A09989E4-EFDC-4A90-A633-E0525FB4139E}"/>
          </ac:spMkLst>
        </pc:spChg>
      </pc:sldChg>
      <pc:sldChg chg="addSp delSp modSp mod setBg">
        <pc:chgData name="shiva goud" userId="60a16bbaa4efb8fa" providerId="LiveId" clId="{0A6B677B-0ED1-4374-9C97-FDA06514785B}" dt="2022-01-03T05:20:32.388" v="113" actId="255"/>
        <pc:sldMkLst>
          <pc:docMk/>
          <pc:sldMk cId="1315390186" sldId="257"/>
        </pc:sldMkLst>
        <pc:spChg chg="mod">
          <ac:chgData name="shiva goud" userId="60a16bbaa4efb8fa" providerId="LiveId" clId="{0A6B677B-0ED1-4374-9C97-FDA06514785B}" dt="2022-01-03T05:20:14.768" v="109" actId="5793"/>
          <ac:spMkLst>
            <pc:docMk/>
            <pc:sldMk cId="1315390186" sldId="257"/>
            <ac:spMk id="3" creationId="{31731BE0-72DD-4852-B493-A5221CBFC7C9}"/>
          </ac:spMkLst>
        </pc:spChg>
        <pc:spChg chg="add del">
          <ac:chgData name="shiva goud" userId="60a16bbaa4efb8fa" providerId="LiveId" clId="{0A6B677B-0ED1-4374-9C97-FDA06514785B}" dt="2022-01-03T05:20:03.655" v="104" actId="26606"/>
          <ac:spMkLst>
            <pc:docMk/>
            <pc:sldMk cId="1315390186" sldId="257"/>
            <ac:spMk id="8" creationId="{1B15ED52-F352-441B-82BF-E0EA34836D08}"/>
          </ac:spMkLst>
        </pc:spChg>
        <pc:spChg chg="add del">
          <ac:chgData name="shiva goud" userId="60a16bbaa4efb8fa" providerId="LiveId" clId="{0A6B677B-0ED1-4374-9C97-FDA06514785B}" dt="2022-01-03T05:20:03.655" v="104" actId="26606"/>
          <ac:spMkLst>
            <pc:docMk/>
            <pc:sldMk cId="1315390186" sldId="257"/>
            <ac:spMk id="10" creationId="{3B2E3793-BFE6-45A2-9B7B-E18844431C99}"/>
          </ac:spMkLst>
        </pc:spChg>
        <pc:spChg chg="add del">
          <ac:chgData name="shiva goud" userId="60a16bbaa4efb8fa" providerId="LiveId" clId="{0A6B677B-0ED1-4374-9C97-FDA06514785B}" dt="2022-01-03T05:20:03.655" v="104" actId="26606"/>
          <ac:spMkLst>
            <pc:docMk/>
            <pc:sldMk cId="1315390186" sldId="257"/>
            <ac:spMk id="12" creationId="{BC4C4868-CB8F-4AF9-9CDB-8108F2C19B67}"/>
          </ac:spMkLst>
        </pc:spChg>
        <pc:spChg chg="add del">
          <ac:chgData name="shiva goud" userId="60a16bbaa4efb8fa" providerId="LiveId" clId="{0A6B677B-0ED1-4374-9C97-FDA06514785B}" dt="2022-01-03T05:20:03.655" v="104" actId="26606"/>
          <ac:spMkLst>
            <pc:docMk/>
            <pc:sldMk cId="1315390186" sldId="257"/>
            <ac:spMk id="14" creationId="{375E0459-6403-40CD-989D-56A4407CA12E}"/>
          </ac:spMkLst>
        </pc:spChg>
        <pc:spChg chg="add del">
          <ac:chgData name="shiva goud" userId="60a16bbaa4efb8fa" providerId="LiveId" clId="{0A6B677B-0ED1-4374-9C97-FDA06514785B}" dt="2022-01-03T05:20:03.655" v="104" actId="26606"/>
          <ac:spMkLst>
            <pc:docMk/>
            <pc:sldMk cId="1315390186" sldId="257"/>
            <ac:spMk id="16" creationId="{53E5B1A8-3AC9-4BD1-9BBC-78CA94F2D1BA}"/>
          </ac:spMkLst>
        </pc:spChg>
        <pc:spChg chg="add del">
          <ac:chgData name="shiva goud" userId="60a16bbaa4efb8fa" providerId="LiveId" clId="{0A6B677B-0ED1-4374-9C97-FDA06514785B}" dt="2022-01-03T05:20:06.262" v="106" actId="26606"/>
          <ac:spMkLst>
            <pc:docMk/>
            <pc:sldMk cId="1315390186" sldId="257"/>
            <ac:spMk id="18" creationId="{A09989E4-EFDC-4A90-A633-E0525FB4139E}"/>
          </ac:spMkLst>
        </pc:spChg>
        <pc:spChg chg="add del">
          <ac:chgData name="shiva goud" userId="60a16bbaa4efb8fa" providerId="LiveId" clId="{0A6B677B-0ED1-4374-9C97-FDA06514785B}" dt="2022-01-03T05:20:06.262" v="106" actId="26606"/>
          <ac:spMkLst>
            <pc:docMk/>
            <pc:sldMk cId="1315390186" sldId="257"/>
            <ac:spMk id="19" creationId="{DEE2AD96-B495-4E06-9291-B71706F728CB}"/>
          </ac:spMkLst>
        </pc:spChg>
        <pc:spChg chg="add del">
          <ac:chgData name="shiva goud" userId="60a16bbaa4efb8fa" providerId="LiveId" clId="{0A6B677B-0ED1-4374-9C97-FDA06514785B}" dt="2022-01-03T05:20:06.262" v="106" actId="26606"/>
          <ac:spMkLst>
            <pc:docMk/>
            <pc:sldMk cId="1315390186" sldId="257"/>
            <ac:spMk id="20" creationId="{53CF6D67-C5A8-4ADD-9E8E-1E38CA1D3166}"/>
          </ac:spMkLst>
        </pc:spChg>
        <pc:spChg chg="add del">
          <ac:chgData name="shiva goud" userId="60a16bbaa4efb8fa" providerId="LiveId" clId="{0A6B677B-0ED1-4374-9C97-FDA06514785B}" dt="2022-01-03T05:20:06.262" v="106" actId="26606"/>
          <ac:spMkLst>
            <pc:docMk/>
            <pc:sldMk cId="1315390186" sldId="257"/>
            <ac:spMk id="21" creationId="{86909FA0-B515-4681-B7A8-FA281D133B94}"/>
          </ac:spMkLst>
        </pc:spChg>
        <pc:spChg chg="add del">
          <ac:chgData name="shiva goud" userId="60a16bbaa4efb8fa" providerId="LiveId" clId="{0A6B677B-0ED1-4374-9C97-FDA06514785B}" dt="2022-01-03T05:20:06.262" v="106" actId="26606"/>
          <ac:spMkLst>
            <pc:docMk/>
            <pc:sldMk cId="1315390186" sldId="257"/>
            <ac:spMk id="22" creationId="{21C9FE86-FCC3-4A31-AA1C-C882262B7FE7}"/>
          </ac:spMkLst>
        </pc:spChg>
        <pc:spChg chg="add del">
          <ac:chgData name="shiva goud" userId="60a16bbaa4efb8fa" providerId="LiveId" clId="{0A6B677B-0ED1-4374-9C97-FDA06514785B}" dt="2022-01-03T05:20:06.262" v="106" actId="26606"/>
          <ac:spMkLst>
            <pc:docMk/>
            <pc:sldMk cId="1315390186" sldId="257"/>
            <ac:spMk id="23" creationId="{7D96243B-ECED-4B71-8E06-AE9A285EAD20}"/>
          </ac:spMkLst>
        </pc:spChg>
        <pc:spChg chg="add mod">
          <ac:chgData name="shiva goud" userId="60a16bbaa4efb8fa" providerId="LiveId" clId="{0A6B677B-0ED1-4374-9C97-FDA06514785B}" dt="2022-01-03T05:20:32.388" v="113" actId="255"/>
          <ac:spMkLst>
            <pc:docMk/>
            <pc:sldMk cId="1315390186" sldId="257"/>
            <ac:spMk id="24" creationId="{C50AD328-9F96-4EF0-A67B-C2F4E11F7AC0}"/>
          </ac:spMkLst>
        </pc:spChg>
        <pc:spChg chg="add">
          <ac:chgData name="shiva goud" userId="60a16bbaa4efb8fa" providerId="LiveId" clId="{0A6B677B-0ED1-4374-9C97-FDA06514785B}" dt="2022-01-03T05:20:06.281" v="107" actId="26606"/>
          <ac:spMkLst>
            <pc:docMk/>
            <pc:sldMk cId="1315390186" sldId="257"/>
            <ac:spMk id="25" creationId="{09588DA8-065E-4F6F-8EFD-43104AB2E0CF}"/>
          </ac:spMkLst>
        </pc:spChg>
        <pc:spChg chg="add">
          <ac:chgData name="shiva goud" userId="60a16bbaa4efb8fa" providerId="LiveId" clId="{0A6B677B-0ED1-4374-9C97-FDA06514785B}" dt="2022-01-03T05:20:06.281" v="107" actId="26606"/>
          <ac:spMkLst>
            <pc:docMk/>
            <pc:sldMk cId="1315390186" sldId="257"/>
            <ac:spMk id="26" creationId="{C4285719-470E-454C-AF62-8323075F1F5B}"/>
          </ac:spMkLst>
        </pc:spChg>
        <pc:spChg chg="add">
          <ac:chgData name="shiva goud" userId="60a16bbaa4efb8fa" providerId="LiveId" clId="{0A6B677B-0ED1-4374-9C97-FDA06514785B}" dt="2022-01-03T05:20:06.281" v="107" actId="26606"/>
          <ac:spMkLst>
            <pc:docMk/>
            <pc:sldMk cId="1315390186" sldId="257"/>
            <ac:spMk id="27" creationId="{CD9FE4EF-C4D8-49A0-B2FF-81D8DB7D8A24}"/>
          </ac:spMkLst>
        </pc:spChg>
        <pc:spChg chg="add">
          <ac:chgData name="shiva goud" userId="60a16bbaa4efb8fa" providerId="LiveId" clId="{0A6B677B-0ED1-4374-9C97-FDA06514785B}" dt="2022-01-03T05:20:06.281" v="107" actId="26606"/>
          <ac:spMkLst>
            <pc:docMk/>
            <pc:sldMk cId="1315390186" sldId="257"/>
            <ac:spMk id="28" creationId="{4300840D-0A0B-4512-BACA-B439D5B9C57C}"/>
          </ac:spMkLst>
        </pc:spChg>
        <pc:spChg chg="add">
          <ac:chgData name="shiva goud" userId="60a16bbaa4efb8fa" providerId="LiveId" clId="{0A6B677B-0ED1-4374-9C97-FDA06514785B}" dt="2022-01-03T05:20:06.281" v="107" actId="26606"/>
          <ac:spMkLst>
            <pc:docMk/>
            <pc:sldMk cId="1315390186" sldId="257"/>
            <ac:spMk id="29" creationId="{D2B78728-A580-49A7-84F9-6EF6F583ADE0}"/>
          </ac:spMkLst>
        </pc:spChg>
        <pc:spChg chg="add">
          <ac:chgData name="shiva goud" userId="60a16bbaa4efb8fa" providerId="LiveId" clId="{0A6B677B-0ED1-4374-9C97-FDA06514785B}" dt="2022-01-03T05:20:06.281" v="107" actId="26606"/>
          <ac:spMkLst>
            <pc:docMk/>
            <pc:sldMk cId="1315390186" sldId="257"/>
            <ac:spMk id="30" creationId="{38FAA1A1-D861-433F-88FA-1E9D6FD31D11}"/>
          </ac:spMkLst>
        </pc:spChg>
        <pc:spChg chg="add">
          <ac:chgData name="shiva goud" userId="60a16bbaa4efb8fa" providerId="LiveId" clId="{0A6B677B-0ED1-4374-9C97-FDA06514785B}" dt="2022-01-03T05:20:06.281" v="107" actId="26606"/>
          <ac:spMkLst>
            <pc:docMk/>
            <pc:sldMk cId="1315390186" sldId="257"/>
            <ac:spMk id="31" creationId="{8D71EDA1-87BF-4D5D-AB79-F346FD19278A}"/>
          </ac:spMkLst>
        </pc:spChg>
      </pc:sldChg>
      <pc:sldChg chg="addSp delSp modSp mod setBg">
        <pc:chgData name="shiva goud" userId="60a16bbaa4efb8fa" providerId="LiveId" clId="{0A6B677B-0ED1-4374-9C97-FDA06514785B}" dt="2022-01-03T05:21:07.924" v="121" actId="1076"/>
        <pc:sldMkLst>
          <pc:docMk/>
          <pc:sldMk cId="334197308" sldId="258"/>
        </pc:sldMkLst>
        <pc:spChg chg="mod">
          <ac:chgData name="shiva goud" userId="60a16bbaa4efb8fa" providerId="LiveId" clId="{0A6B677B-0ED1-4374-9C97-FDA06514785B}" dt="2022-01-03T05:20:52.488" v="117" actId="20577"/>
          <ac:spMkLst>
            <pc:docMk/>
            <pc:sldMk cId="334197308" sldId="258"/>
            <ac:spMk id="3" creationId="{AD84E5CB-AC96-44E8-9A0D-3B390937D904}"/>
          </ac:spMkLst>
        </pc:spChg>
        <pc:spChg chg="add del">
          <ac:chgData name="shiva goud" userId="60a16bbaa4efb8fa" providerId="LiveId" clId="{0A6B677B-0ED1-4374-9C97-FDA06514785B}" dt="2022-01-03T05:20:48.449" v="115" actId="26606"/>
          <ac:spMkLst>
            <pc:docMk/>
            <pc:sldMk cId="334197308" sldId="258"/>
            <ac:spMk id="8" creationId="{C7FA33FF-088D-4F16-95A2-2C64D353DEA8}"/>
          </ac:spMkLst>
        </pc:spChg>
        <pc:spChg chg="add del">
          <ac:chgData name="shiva goud" userId="60a16bbaa4efb8fa" providerId="LiveId" clId="{0A6B677B-0ED1-4374-9C97-FDA06514785B}" dt="2022-01-03T05:20:48.449" v="115" actId="26606"/>
          <ac:spMkLst>
            <pc:docMk/>
            <pc:sldMk cId="334197308" sldId="258"/>
            <ac:spMk id="10" creationId="{A376EFB1-01CF-419F-ABF1-2AF02BBFCBD1}"/>
          </ac:spMkLst>
        </pc:spChg>
        <pc:spChg chg="add del">
          <ac:chgData name="shiva goud" userId="60a16bbaa4efb8fa" providerId="LiveId" clId="{0A6B677B-0ED1-4374-9C97-FDA06514785B}" dt="2022-01-03T05:20:48.449" v="115" actId="26606"/>
          <ac:spMkLst>
            <pc:docMk/>
            <pc:sldMk cId="334197308" sldId="258"/>
            <ac:spMk id="12" creationId="{FF9DEA15-78BD-4750-AA18-B9F28A6D5AB8}"/>
          </ac:spMkLst>
        </pc:spChg>
        <pc:spChg chg="add mod">
          <ac:chgData name="shiva goud" userId="60a16bbaa4efb8fa" providerId="LiveId" clId="{0A6B677B-0ED1-4374-9C97-FDA06514785B}" dt="2022-01-03T05:21:07.924" v="121" actId="1076"/>
          <ac:spMkLst>
            <pc:docMk/>
            <pc:sldMk cId="334197308" sldId="258"/>
            <ac:spMk id="13" creationId="{E4264F01-AA65-4609-BA86-878F7B4612A9}"/>
          </ac:spMkLst>
        </pc:spChg>
        <pc:spChg chg="add">
          <ac:chgData name="shiva goud" userId="60a16bbaa4efb8fa" providerId="LiveId" clId="{0A6B677B-0ED1-4374-9C97-FDA06514785B}" dt="2022-01-03T05:20:48.463" v="116" actId="26606"/>
          <ac:spMkLst>
            <pc:docMk/>
            <pc:sldMk cId="334197308" sldId="258"/>
            <ac:spMk id="14" creationId="{21C9FE86-FCC3-4A31-AA1C-C882262B7FE7}"/>
          </ac:spMkLst>
        </pc:spChg>
        <pc:spChg chg="add">
          <ac:chgData name="shiva goud" userId="60a16bbaa4efb8fa" providerId="LiveId" clId="{0A6B677B-0ED1-4374-9C97-FDA06514785B}" dt="2022-01-03T05:20:48.463" v="116" actId="26606"/>
          <ac:spMkLst>
            <pc:docMk/>
            <pc:sldMk cId="334197308" sldId="258"/>
            <ac:spMk id="15" creationId="{DEE2AD96-B495-4E06-9291-B71706F728CB}"/>
          </ac:spMkLst>
        </pc:spChg>
        <pc:spChg chg="add">
          <ac:chgData name="shiva goud" userId="60a16bbaa4efb8fa" providerId="LiveId" clId="{0A6B677B-0ED1-4374-9C97-FDA06514785B}" dt="2022-01-03T05:20:48.463" v="116" actId="26606"/>
          <ac:spMkLst>
            <pc:docMk/>
            <pc:sldMk cId="334197308" sldId="258"/>
            <ac:spMk id="16" creationId="{7D96243B-ECED-4B71-8E06-AE9A285EAD20}"/>
          </ac:spMkLst>
        </pc:spChg>
        <pc:spChg chg="add">
          <ac:chgData name="shiva goud" userId="60a16bbaa4efb8fa" providerId="LiveId" clId="{0A6B677B-0ED1-4374-9C97-FDA06514785B}" dt="2022-01-03T05:20:48.463" v="116" actId="26606"/>
          <ac:spMkLst>
            <pc:docMk/>
            <pc:sldMk cId="334197308" sldId="258"/>
            <ac:spMk id="17" creationId="{53CF6D67-C5A8-4ADD-9E8E-1E38CA1D3166}"/>
          </ac:spMkLst>
        </pc:spChg>
        <pc:spChg chg="add">
          <ac:chgData name="shiva goud" userId="60a16bbaa4efb8fa" providerId="LiveId" clId="{0A6B677B-0ED1-4374-9C97-FDA06514785B}" dt="2022-01-03T05:20:48.463" v="116" actId="26606"/>
          <ac:spMkLst>
            <pc:docMk/>
            <pc:sldMk cId="334197308" sldId="258"/>
            <ac:spMk id="18" creationId="{A09989E4-EFDC-4A90-A633-E0525FB4139E}"/>
          </ac:spMkLst>
        </pc:spChg>
        <pc:spChg chg="add">
          <ac:chgData name="shiva goud" userId="60a16bbaa4efb8fa" providerId="LiveId" clId="{0A6B677B-0ED1-4374-9C97-FDA06514785B}" dt="2022-01-03T05:20:48.463" v="116" actId="26606"/>
          <ac:spMkLst>
            <pc:docMk/>
            <pc:sldMk cId="334197308" sldId="258"/>
            <ac:spMk id="19" creationId="{86909FA0-B515-4681-B7A8-FA281D133B94}"/>
          </ac:spMkLst>
        </pc:spChg>
      </pc:sldChg>
      <pc:sldChg chg="addSp modSp mod setBg setClrOvrMap">
        <pc:chgData name="shiva goud" userId="60a16bbaa4efb8fa" providerId="LiveId" clId="{0A6B677B-0ED1-4374-9C97-FDA06514785B}" dt="2022-01-03T05:21:36.730" v="127" actId="1076"/>
        <pc:sldMkLst>
          <pc:docMk/>
          <pc:sldMk cId="2903184060" sldId="259"/>
        </pc:sldMkLst>
        <pc:spChg chg="add mod">
          <ac:chgData name="shiva goud" userId="60a16bbaa4efb8fa" providerId="LiveId" clId="{0A6B677B-0ED1-4374-9C97-FDA06514785B}" dt="2022-01-03T05:21:24.175" v="123" actId="20577"/>
          <ac:spMkLst>
            <pc:docMk/>
            <pc:sldMk cId="2903184060" sldId="259"/>
            <ac:spMk id="3" creationId="{2C41D836-A51A-4278-A60A-7078A4EAEFBC}"/>
          </ac:spMkLst>
        </pc:spChg>
        <pc:spChg chg="add mod">
          <ac:chgData name="shiva goud" userId="60a16bbaa4efb8fa" providerId="LiveId" clId="{0A6B677B-0ED1-4374-9C97-FDA06514785B}" dt="2022-01-03T05:21:36.730" v="127" actId="1076"/>
          <ac:spMkLst>
            <pc:docMk/>
            <pc:sldMk cId="2903184060" sldId="259"/>
            <ac:spMk id="7" creationId="{3A5F3755-28F2-4999-A02B-5006C2F2BD0B}"/>
          </ac:spMkLst>
        </pc:spChg>
        <pc:spChg chg="add">
          <ac:chgData name="shiva goud" userId="60a16bbaa4efb8fa" providerId="LiveId" clId="{0A6B677B-0ED1-4374-9C97-FDA06514785B}" dt="2022-01-03T05:21:20.542" v="122" actId="26606"/>
          <ac:spMkLst>
            <pc:docMk/>
            <pc:sldMk cId="2903184060" sldId="259"/>
            <ac:spMk id="8" creationId="{DFF2AC85-FAA0-4844-813F-83C04D7382E2}"/>
          </ac:spMkLst>
        </pc:spChg>
        <pc:spChg chg="add">
          <ac:chgData name="shiva goud" userId="60a16bbaa4efb8fa" providerId="LiveId" clId="{0A6B677B-0ED1-4374-9C97-FDA06514785B}" dt="2022-01-03T05:21:20.542" v="122" actId="26606"/>
          <ac:spMkLst>
            <pc:docMk/>
            <pc:sldMk cId="2903184060" sldId="259"/>
            <ac:spMk id="10" creationId="{89CC0F1E-BAA2-47B1-8F83-7ECB9FD9E009}"/>
          </ac:spMkLst>
        </pc:spChg>
      </pc:sldChg>
      <pc:sldChg chg="addSp modSp new mod setBg setClrOvrMap">
        <pc:chgData name="shiva goud" userId="60a16bbaa4efb8fa" providerId="LiveId" clId="{0A6B677B-0ED1-4374-9C97-FDA06514785B}" dt="2022-01-03T05:21:58.397" v="128" actId="26606"/>
        <pc:sldMkLst>
          <pc:docMk/>
          <pc:sldMk cId="3385823771" sldId="260"/>
        </pc:sldMkLst>
        <pc:spChg chg="add mod">
          <ac:chgData name="shiva goud" userId="60a16bbaa4efb8fa" providerId="LiveId" clId="{0A6B677B-0ED1-4374-9C97-FDA06514785B}" dt="2022-01-03T05:21:58.397" v="128" actId="26606"/>
          <ac:spMkLst>
            <pc:docMk/>
            <pc:sldMk cId="3385823771" sldId="260"/>
            <ac:spMk id="3" creationId="{5AD06A0B-88F2-4B46-B9A0-2F7DC76EC4A9}"/>
          </ac:spMkLst>
        </pc:spChg>
        <pc:spChg chg="add">
          <ac:chgData name="shiva goud" userId="60a16bbaa4efb8fa" providerId="LiveId" clId="{0A6B677B-0ED1-4374-9C97-FDA06514785B}" dt="2022-01-03T05:21:58.397" v="128" actId="26606"/>
          <ac:spMkLst>
            <pc:docMk/>
            <pc:sldMk cId="3385823771" sldId="260"/>
            <ac:spMk id="8" creationId="{66B332A4-D438-4773-A77F-5ED49A448D9D}"/>
          </ac:spMkLst>
        </pc:spChg>
        <pc:spChg chg="add">
          <ac:chgData name="shiva goud" userId="60a16bbaa4efb8fa" providerId="LiveId" clId="{0A6B677B-0ED1-4374-9C97-FDA06514785B}" dt="2022-01-03T05:21:58.397" v="128" actId="26606"/>
          <ac:spMkLst>
            <pc:docMk/>
            <pc:sldMk cId="3385823771" sldId="260"/>
            <ac:spMk id="10" creationId="{DF9AD32D-FF05-44F4-BD4D-9CEE89B71EB9}"/>
          </ac:spMkLst>
        </pc:spChg>
      </pc:sldChg>
    </pc:docChg>
  </pc:docChgLst>
  <pc:docChgLst>
    <pc:chgData name="shiva goud" userId="60a16bbaa4efb8fa" providerId="LiveId" clId="{31653906-8C7C-4186-81D3-ADE8F400538E}"/>
    <pc:docChg chg="undo custSel addSld delSld modSld">
      <pc:chgData name="shiva goud" userId="60a16bbaa4efb8fa" providerId="LiveId" clId="{31653906-8C7C-4186-81D3-ADE8F400538E}" dt="2022-01-04T04:57:44.571" v="327" actId="26606"/>
      <pc:docMkLst>
        <pc:docMk/>
      </pc:docMkLst>
      <pc:sldChg chg="addSp delSp modSp mod delDesignElem">
        <pc:chgData name="shiva goud" userId="60a16bbaa4efb8fa" providerId="LiveId" clId="{31653906-8C7C-4186-81D3-ADE8F400538E}" dt="2022-01-04T04:56:45.230" v="320"/>
        <pc:sldMkLst>
          <pc:docMk/>
          <pc:sldMk cId="749238145" sldId="256"/>
        </pc:sldMkLst>
        <pc:spChg chg="mod">
          <ac:chgData name="shiva goud" userId="60a16bbaa4efb8fa" providerId="LiveId" clId="{31653906-8C7C-4186-81D3-ADE8F400538E}" dt="2022-01-04T03:18:27.483" v="5" actId="20577"/>
          <ac:spMkLst>
            <pc:docMk/>
            <pc:sldMk cId="749238145" sldId="256"/>
            <ac:spMk id="3" creationId="{6ACF2D2F-EB17-4548-8188-016FA11EB221}"/>
          </ac:spMkLst>
        </pc:spChg>
        <pc:spChg chg="add del">
          <ac:chgData name="shiva goud" userId="60a16bbaa4efb8fa" providerId="LiveId" clId="{31653906-8C7C-4186-81D3-ADE8F400538E}" dt="2022-01-04T04:56:45.230" v="320"/>
          <ac:spMkLst>
            <pc:docMk/>
            <pc:sldMk cId="749238145" sldId="256"/>
            <ac:spMk id="20" creationId="{DEE2AD96-B495-4E06-9291-B71706F728CB}"/>
          </ac:spMkLst>
        </pc:spChg>
        <pc:spChg chg="add del">
          <ac:chgData name="shiva goud" userId="60a16bbaa4efb8fa" providerId="LiveId" clId="{31653906-8C7C-4186-81D3-ADE8F400538E}" dt="2022-01-04T04:56:45.230" v="320"/>
          <ac:spMkLst>
            <pc:docMk/>
            <pc:sldMk cId="749238145" sldId="256"/>
            <ac:spMk id="21" creationId="{53CF6D67-C5A8-4ADD-9E8E-1E38CA1D3166}"/>
          </ac:spMkLst>
        </pc:spChg>
        <pc:spChg chg="add del">
          <ac:chgData name="shiva goud" userId="60a16bbaa4efb8fa" providerId="LiveId" clId="{31653906-8C7C-4186-81D3-ADE8F400538E}" dt="2022-01-04T04:56:45.230" v="320"/>
          <ac:spMkLst>
            <pc:docMk/>
            <pc:sldMk cId="749238145" sldId="256"/>
            <ac:spMk id="22" creationId="{86909FA0-B515-4681-B7A8-FA281D133B94}"/>
          </ac:spMkLst>
        </pc:spChg>
        <pc:spChg chg="add del">
          <ac:chgData name="shiva goud" userId="60a16bbaa4efb8fa" providerId="LiveId" clId="{31653906-8C7C-4186-81D3-ADE8F400538E}" dt="2022-01-04T04:56:45.230" v="320"/>
          <ac:spMkLst>
            <pc:docMk/>
            <pc:sldMk cId="749238145" sldId="256"/>
            <ac:spMk id="23" creationId="{21C9FE86-FCC3-4A31-AA1C-C882262B7FE7}"/>
          </ac:spMkLst>
        </pc:spChg>
        <pc:spChg chg="add del">
          <ac:chgData name="shiva goud" userId="60a16bbaa4efb8fa" providerId="LiveId" clId="{31653906-8C7C-4186-81D3-ADE8F400538E}" dt="2022-01-04T04:56:45.230" v="320"/>
          <ac:spMkLst>
            <pc:docMk/>
            <pc:sldMk cId="749238145" sldId="256"/>
            <ac:spMk id="24" creationId="{7D96243B-ECED-4B71-8E06-AE9A285EAD20}"/>
          </ac:spMkLst>
        </pc:spChg>
        <pc:spChg chg="add del">
          <ac:chgData name="shiva goud" userId="60a16bbaa4efb8fa" providerId="LiveId" clId="{31653906-8C7C-4186-81D3-ADE8F400538E}" dt="2022-01-04T04:56:45.230" v="320"/>
          <ac:spMkLst>
            <pc:docMk/>
            <pc:sldMk cId="749238145" sldId="256"/>
            <ac:spMk id="25" creationId="{A09989E4-EFDC-4A90-A633-E0525FB4139E}"/>
          </ac:spMkLst>
        </pc:spChg>
      </pc:sldChg>
      <pc:sldChg chg="addSp delSp delDesignElem">
        <pc:chgData name="shiva goud" userId="60a16bbaa4efb8fa" providerId="LiveId" clId="{31653906-8C7C-4186-81D3-ADE8F400538E}" dt="2022-01-04T04:56:45.230" v="320"/>
        <pc:sldMkLst>
          <pc:docMk/>
          <pc:sldMk cId="1315390186" sldId="257"/>
        </pc:sldMkLst>
        <pc:spChg chg="add del">
          <ac:chgData name="shiva goud" userId="60a16bbaa4efb8fa" providerId="LiveId" clId="{31653906-8C7C-4186-81D3-ADE8F400538E}" dt="2022-01-04T04:56:45.230" v="320"/>
          <ac:spMkLst>
            <pc:docMk/>
            <pc:sldMk cId="1315390186" sldId="257"/>
            <ac:spMk id="25" creationId="{09588DA8-065E-4F6F-8EFD-43104AB2E0CF}"/>
          </ac:spMkLst>
        </pc:spChg>
        <pc:spChg chg="add del">
          <ac:chgData name="shiva goud" userId="60a16bbaa4efb8fa" providerId="LiveId" clId="{31653906-8C7C-4186-81D3-ADE8F400538E}" dt="2022-01-04T04:56:45.230" v="320"/>
          <ac:spMkLst>
            <pc:docMk/>
            <pc:sldMk cId="1315390186" sldId="257"/>
            <ac:spMk id="26" creationId="{C4285719-470E-454C-AF62-8323075F1F5B}"/>
          </ac:spMkLst>
        </pc:spChg>
        <pc:spChg chg="add del">
          <ac:chgData name="shiva goud" userId="60a16bbaa4efb8fa" providerId="LiveId" clId="{31653906-8C7C-4186-81D3-ADE8F400538E}" dt="2022-01-04T04:56:45.230" v="320"/>
          <ac:spMkLst>
            <pc:docMk/>
            <pc:sldMk cId="1315390186" sldId="257"/>
            <ac:spMk id="27" creationId="{CD9FE4EF-C4D8-49A0-B2FF-81D8DB7D8A24}"/>
          </ac:spMkLst>
        </pc:spChg>
        <pc:spChg chg="add del">
          <ac:chgData name="shiva goud" userId="60a16bbaa4efb8fa" providerId="LiveId" clId="{31653906-8C7C-4186-81D3-ADE8F400538E}" dt="2022-01-04T04:56:45.230" v="320"/>
          <ac:spMkLst>
            <pc:docMk/>
            <pc:sldMk cId="1315390186" sldId="257"/>
            <ac:spMk id="28" creationId="{4300840D-0A0B-4512-BACA-B439D5B9C57C}"/>
          </ac:spMkLst>
        </pc:spChg>
        <pc:spChg chg="add del">
          <ac:chgData name="shiva goud" userId="60a16bbaa4efb8fa" providerId="LiveId" clId="{31653906-8C7C-4186-81D3-ADE8F400538E}" dt="2022-01-04T04:56:45.230" v="320"/>
          <ac:spMkLst>
            <pc:docMk/>
            <pc:sldMk cId="1315390186" sldId="257"/>
            <ac:spMk id="29" creationId="{D2B78728-A580-49A7-84F9-6EF6F583ADE0}"/>
          </ac:spMkLst>
        </pc:spChg>
        <pc:spChg chg="add del">
          <ac:chgData name="shiva goud" userId="60a16bbaa4efb8fa" providerId="LiveId" clId="{31653906-8C7C-4186-81D3-ADE8F400538E}" dt="2022-01-04T04:56:45.230" v="320"/>
          <ac:spMkLst>
            <pc:docMk/>
            <pc:sldMk cId="1315390186" sldId="257"/>
            <ac:spMk id="30" creationId="{38FAA1A1-D861-433F-88FA-1E9D6FD31D11}"/>
          </ac:spMkLst>
        </pc:spChg>
        <pc:spChg chg="add del">
          <ac:chgData name="shiva goud" userId="60a16bbaa4efb8fa" providerId="LiveId" clId="{31653906-8C7C-4186-81D3-ADE8F400538E}" dt="2022-01-04T04:56:45.230" v="320"/>
          <ac:spMkLst>
            <pc:docMk/>
            <pc:sldMk cId="1315390186" sldId="257"/>
            <ac:spMk id="31" creationId="{8D71EDA1-87BF-4D5D-AB79-F346FD19278A}"/>
          </ac:spMkLst>
        </pc:spChg>
      </pc:sldChg>
      <pc:sldChg chg="addSp delSp modSp mod delDesignElem">
        <pc:chgData name="shiva goud" userId="60a16bbaa4efb8fa" providerId="LiveId" clId="{31653906-8C7C-4186-81D3-ADE8F400538E}" dt="2022-01-04T04:56:45.230" v="320"/>
        <pc:sldMkLst>
          <pc:docMk/>
          <pc:sldMk cId="334197308" sldId="258"/>
        </pc:sldMkLst>
        <pc:spChg chg="mod">
          <ac:chgData name="shiva goud" userId="60a16bbaa4efb8fa" providerId="LiveId" clId="{31653906-8C7C-4186-81D3-ADE8F400538E}" dt="2022-01-04T03:36:46.597" v="148" actId="20577"/>
          <ac:spMkLst>
            <pc:docMk/>
            <pc:sldMk cId="334197308" sldId="258"/>
            <ac:spMk id="3" creationId="{AD84E5CB-AC96-44E8-9A0D-3B390937D904}"/>
          </ac:spMkLst>
        </pc:spChg>
        <pc:spChg chg="add del">
          <ac:chgData name="shiva goud" userId="60a16bbaa4efb8fa" providerId="LiveId" clId="{31653906-8C7C-4186-81D3-ADE8F400538E}" dt="2022-01-04T04:56:45.230" v="320"/>
          <ac:spMkLst>
            <pc:docMk/>
            <pc:sldMk cId="334197308" sldId="258"/>
            <ac:spMk id="14" creationId="{21C9FE86-FCC3-4A31-AA1C-C882262B7FE7}"/>
          </ac:spMkLst>
        </pc:spChg>
        <pc:spChg chg="add del">
          <ac:chgData name="shiva goud" userId="60a16bbaa4efb8fa" providerId="LiveId" clId="{31653906-8C7C-4186-81D3-ADE8F400538E}" dt="2022-01-04T04:56:45.230" v="320"/>
          <ac:spMkLst>
            <pc:docMk/>
            <pc:sldMk cId="334197308" sldId="258"/>
            <ac:spMk id="15" creationId="{DEE2AD96-B495-4E06-9291-B71706F728CB}"/>
          </ac:spMkLst>
        </pc:spChg>
        <pc:spChg chg="add del">
          <ac:chgData name="shiva goud" userId="60a16bbaa4efb8fa" providerId="LiveId" clId="{31653906-8C7C-4186-81D3-ADE8F400538E}" dt="2022-01-04T04:56:45.230" v="320"/>
          <ac:spMkLst>
            <pc:docMk/>
            <pc:sldMk cId="334197308" sldId="258"/>
            <ac:spMk id="16" creationId="{7D96243B-ECED-4B71-8E06-AE9A285EAD20}"/>
          </ac:spMkLst>
        </pc:spChg>
        <pc:spChg chg="add del">
          <ac:chgData name="shiva goud" userId="60a16bbaa4efb8fa" providerId="LiveId" clId="{31653906-8C7C-4186-81D3-ADE8F400538E}" dt="2022-01-04T04:56:45.230" v="320"/>
          <ac:spMkLst>
            <pc:docMk/>
            <pc:sldMk cId="334197308" sldId="258"/>
            <ac:spMk id="17" creationId="{53CF6D67-C5A8-4ADD-9E8E-1E38CA1D3166}"/>
          </ac:spMkLst>
        </pc:spChg>
        <pc:spChg chg="add del">
          <ac:chgData name="shiva goud" userId="60a16bbaa4efb8fa" providerId="LiveId" clId="{31653906-8C7C-4186-81D3-ADE8F400538E}" dt="2022-01-04T04:56:45.230" v="320"/>
          <ac:spMkLst>
            <pc:docMk/>
            <pc:sldMk cId="334197308" sldId="258"/>
            <ac:spMk id="18" creationId="{A09989E4-EFDC-4A90-A633-E0525FB4139E}"/>
          </ac:spMkLst>
        </pc:spChg>
        <pc:spChg chg="add del">
          <ac:chgData name="shiva goud" userId="60a16bbaa4efb8fa" providerId="LiveId" clId="{31653906-8C7C-4186-81D3-ADE8F400538E}" dt="2022-01-04T04:56:45.230" v="320"/>
          <ac:spMkLst>
            <pc:docMk/>
            <pc:sldMk cId="334197308" sldId="258"/>
            <ac:spMk id="19" creationId="{86909FA0-B515-4681-B7A8-FA281D133B94}"/>
          </ac:spMkLst>
        </pc:spChg>
      </pc:sldChg>
      <pc:sldChg chg="addSp delSp modSp mod delDesignElem">
        <pc:chgData name="shiva goud" userId="60a16bbaa4efb8fa" providerId="LiveId" clId="{31653906-8C7C-4186-81D3-ADE8F400538E}" dt="2022-01-04T04:56:45.230" v="320"/>
        <pc:sldMkLst>
          <pc:docMk/>
          <pc:sldMk cId="2903184060" sldId="259"/>
        </pc:sldMkLst>
        <pc:spChg chg="mod">
          <ac:chgData name="shiva goud" userId="60a16bbaa4efb8fa" providerId="LiveId" clId="{31653906-8C7C-4186-81D3-ADE8F400538E}" dt="2022-01-03T05:56:52.285" v="1"/>
          <ac:spMkLst>
            <pc:docMk/>
            <pc:sldMk cId="2903184060" sldId="259"/>
            <ac:spMk id="3" creationId="{2C41D836-A51A-4278-A60A-7078A4EAEFBC}"/>
          </ac:spMkLst>
        </pc:spChg>
        <pc:spChg chg="add del">
          <ac:chgData name="shiva goud" userId="60a16bbaa4efb8fa" providerId="LiveId" clId="{31653906-8C7C-4186-81D3-ADE8F400538E}" dt="2022-01-04T04:56:45.230" v="320"/>
          <ac:spMkLst>
            <pc:docMk/>
            <pc:sldMk cId="2903184060" sldId="259"/>
            <ac:spMk id="8" creationId="{DFF2AC85-FAA0-4844-813F-83C04D7382E2}"/>
          </ac:spMkLst>
        </pc:spChg>
        <pc:spChg chg="add del">
          <ac:chgData name="shiva goud" userId="60a16bbaa4efb8fa" providerId="LiveId" clId="{31653906-8C7C-4186-81D3-ADE8F400538E}" dt="2022-01-04T04:56:45.230" v="320"/>
          <ac:spMkLst>
            <pc:docMk/>
            <pc:sldMk cId="2903184060" sldId="259"/>
            <ac:spMk id="10" creationId="{89CC0F1E-BAA2-47B1-8F83-7ECB9FD9E009}"/>
          </ac:spMkLst>
        </pc:spChg>
      </pc:sldChg>
      <pc:sldChg chg="addSp delSp delDesignElem">
        <pc:chgData name="shiva goud" userId="60a16bbaa4efb8fa" providerId="LiveId" clId="{31653906-8C7C-4186-81D3-ADE8F400538E}" dt="2022-01-04T04:56:45.230" v="320"/>
        <pc:sldMkLst>
          <pc:docMk/>
          <pc:sldMk cId="3385823771" sldId="260"/>
        </pc:sldMkLst>
        <pc:spChg chg="add del">
          <ac:chgData name="shiva goud" userId="60a16bbaa4efb8fa" providerId="LiveId" clId="{31653906-8C7C-4186-81D3-ADE8F400538E}" dt="2022-01-04T04:56:45.230" v="320"/>
          <ac:spMkLst>
            <pc:docMk/>
            <pc:sldMk cId="3385823771" sldId="260"/>
            <ac:spMk id="8" creationId="{66B332A4-D438-4773-A77F-5ED49A448D9D}"/>
          </ac:spMkLst>
        </pc:spChg>
        <pc:spChg chg="add del">
          <ac:chgData name="shiva goud" userId="60a16bbaa4efb8fa" providerId="LiveId" clId="{31653906-8C7C-4186-81D3-ADE8F400538E}" dt="2022-01-04T04:56:45.230" v="320"/>
          <ac:spMkLst>
            <pc:docMk/>
            <pc:sldMk cId="3385823771" sldId="260"/>
            <ac:spMk id="10" creationId="{DF9AD32D-FF05-44F4-BD4D-9CEE89B71EB9}"/>
          </ac:spMkLst>
        </pc:spChg>
      </pc:sldChg>
      <pc:sldChg chg="addSp delSp delDesignElem">
        <pc:chgData name="shiva goud" userId="60a16bbaa4efb8fa" providerId="LiveId" clId="{31653906-8C7C-4186-81D3-ADE8F400538E}" dt="2022-01-04T04:56:45.230" v="320"/>
        <pc:sldMkLst>
          <pc:docMk/>
          <pc:sldMk cId="1824296962" sldId="261"/>
        </pc:sldMkLst>
        <pc:spChg chg="add del">
          <ac:chgData name="shiva goud" userId="60a16bbaa4efb8fa" providerId="LiveId" clId="{31653906-8C7C-4186-81D3-ADE8F400538E}" dt="2022-01-04T04:56:45.230" v="320"/>
          <ac:spMkLst>
            <pc:docMk/>
            <pc:sldMk cId="1824296962" sldId="261"/>
            <ac:spMk id="32" creationId="{5D1D4658-32CD-4903-BDA6-7B54EEA4ED6F}"/>
          </ac:spMkLst>
        </pc:spChg>
        <pc:spChg chg="add del">
          <ac:chgData name="shiva goud" userId="60a16bbaa4efb8fa" providerId="LiveId" clId="{31653906-8C7C-4186-81D3-ADE8F400538E}" dt="2022-01-04T04:56:45.230" v="320"/>
          <ac:spMkLst>
            <pc:docMk/>
            <pc:sldMk cId="1824296962" sldId="261"/>
            <ac:spMk id="34" creationId="{7A29A97C-0C3C-4F06-9CA4-68DFD1CE4039}"/>
          </ac:spMkLst>
        </pc:spChg>
        <pc:spChg chg="add del">
          <ac:chgData name="shiva goud" userId="60a16bbaa4efb8fa" providerId="LiveId" clId="{31653906-8C7C-4186-81D3-ADE8F400538E}" dt="2022-01-04T04:56:45.230" v="320"/>
          <ac:spMkLst>
            <pc:docMk/>
            <pc:sldMk cId="1824296962" sldId="261"/>
            <ac:spMk id="36" creationId="{801292C1-8B12-4AF2-9B59-8851A132E5E2}"/>
          </ac:spMkLst>
        </pc:spChg>
      </pc:sldChg>
      <pc:sldChg chg="addSp modSp new mod">
        <pc:chgData name="shiva goud" userId="60a16bbaa4efb8fa" providerId="LiveId" clId="{31653906-8C7C-4186-81D3-ADE8F400538E}" dt="2022-01-04T03:23:07.501" v="127" actId="14100"/>
        <pc:sldMkLst>
          <pc:docMk/>
          <pc:sldMk cId="4133646224" sldId="262"/>
        </pc:sldMkLst>
        <pc:spChg chg="add mod">
          <ac:chgData name="shiva goud" userId="60a16bbaa4efb8fa" providerId="LiveId" clId="{31653906-8C7C-4186-81D3-ADE8F400538E}" dt="2022-01-04T03:22:36.890" v="124" actId="1076"/>
          <ac:spMkLst>
            <pc:docMk/>
            <pc:sldMk cId="4133646224" sldId="262"/>
            <ac:spMk id="3" creationId="{1CAF10C5-62B4-47D3-9202-3C6B3FADB117}"/>
          </ac:spMkLst>
        </pc:spChg>
        <pc:picChg chg="add mod">
          <ac:chgData name="shiva goud" userId="60a16bbaa4efb8fa" providerId="LiveId" clId="{31653906-8C7C-4186-81D3-ADE8F400538E}" dt="2022-01-04T03:23:07.501" v="127" actId="14100"/>
          <ac:picMkLst>
            <pc:docMk/>
            <pc:sldMk cId="4133646224" sldId="262"/>
            <ac:picMk id="5" creationId="{8CBEB2B6-324E-4BAD-AC54-8004D8AFE773}"/>
          </ac:picMkLst>
        </pc:picChg>
      </pc:sldChg>
      <pc:sldChg chg="addSp modSp new mod">
        <pc:chgData name="shiva goud" userId="60a16bbaa4efb8fa" providerId="LiveId" clId="{31653906-8C7C-4186-81D3-ADE8F400538E}" dt="2022-01-04T03:34:24.847" v="144" actId="1076"/>
        <pc:sldMkLst>
          <pc:docMk/>
          <pc:sldMk cId="3069125556" sldId="263"/>
        </pc:sldMkLst>
        <pc:picChg chg="add mod">
          <ac:chgData name="shiva goud" userId="60a16bbaa4efb8fa" providerId="LiveId" clId="{31653906-8C7C-4186-81D3-ADE8F400538E}" dt="2022-01-04T03:34:24.847" v="144" actId="1076"/>
          <ac:picMkLst>
            <pc:docMk/>
            <pc:sldMk cId="3069125556" sldId="263"/>
            <ac:picMk id="3" creationId="{2F6330CD-D967-4282-9A9C-FA5C9EBD7ED3}"/>
          </ac:picMkLst>
        </pc:picChg>
      </pc:sldChg>
      <pc:sldChg chg="addSp modSp new mod">
        <pc:chgData name="shiva goud" userId="60a16bbaa4efb8fa" providerId="LiveId" clId="{31653906-8C7C-4186-81D3-ADE8F400538E}" dt="2022-01-04T03:34:10.216" v="142" actId="14100"/>
        <pc:sldMkLst>
          <pc:docMk/>
          <pc:sldMk cId="1016012381" sldId="264"/>
        </pc:sldMkLst>
        <pc:picChg chg="add mod">
          <ac:chgData name="shiva goud" userId="60a16bbaa4efb8fa" providerId="LiveId" clId="{31653906-8C7C-4186-81D3-ADE8F400538E}" dt="2022-01-04T03:34:10.216" v="142" actId="14100"/>
          <ac:picMkLst>
            <pc:docMk/>
            <pc:sldMk cId="1016012381" sldId="264"/>
            <ac:picMk id="3" creationId="{CDF78783-69B3-4208-969C-96853BB79C1C}"/>
          </ac:picMkLst>
        </pc:picChg>
      </pc:sldChg>
      <pc:sldChg chg="addSp modSp new mod">
        <pc:chgData name="shiva goud" userId="60a16bbaa4efb8fa" providerId="LiveId" clId="{31653906-8C7C-4186-81D3-ADE8F400538E}" dt="2022-01-04T03:33:56.484" v="139" actId="14100"/>
        <pc:sldMkLst>
          <pc:docMk/>
          <pc:sldMk cId="3250761072" sldId="265"/>
        </pc:sldMkLst>
        <pc:picChg chg="add mod">
          <ac:chgData name="shiva goud" userId="60a16bbaa4efb8fa" providerId="LiveId" clId="{31653906-8C7C-4186-81D3-ADE8F400538E}" dt="2022-01-04T03:33:56.484" v="139" actId="14100"/>
          <ac:picMkLst>
            <pc:docMk/>
            <pc:sldMk cId="3250761072" sldId="265"/>
            <ac:picMk id="3" creationId="{2EC9C7CD-6A66-4474-A677-F22C92F03DE3}"/>
          </ac:picMkLst>
        </pc:picChg>
      </pc:sldChg>
      <pc:sldChg chg="new del">
        <pc:chgData name="shiva goud" userId="60a16bbaa4efb8fa" providerId="LiveId" clId="{31653906-8C7C-4186-81D3-ADE8F400538E}" dt="2022-01-04T03:25:25.061" v="135" actId="47"/>
        <pc:sldMkLst>
          <pc:docMk/>
          <pc:sldMk cId="3069509468" sldId="266"/>
        </pc:sldMkLst>
      </pc:sldChg>
      <pc:sldChg chg="addSp modSp new mod">
        <pc:chgData name="shiva goud" userId="60a16bbaa4efb8fa" providerId="LiveId" clId="{31653906-8C7C-4186-81D3-ADE8F400538E}" dt="2022-01-04T03:34:45.677" v="147" actId="14100"/>
        <pc:sldMkLst>
          <pc:docMk/>
          <pc:sldMk cId="3238220633" sldId="266"/>
        </pc:sldMkLst>
        <pc:picChg chg="add mod">
          <ac:chgData name="shiva goud" userId="60a16bbaa4efb8fa" providerId="LiveId" clId="{31653906-8C7C-4186-81D3-ADE8F400538E}" dt="2022-01-04T03:34:45.677" v="147" actId="14100"/>
          <ac:picMkLst>
            <pc:docMk/>
            <pc:sldMk cId="3238220633" sldId="266"/>
            <ac:picMk id="3" creationId="{FB8EAF9E-69C4-4E2A-876C-DB0874F27C27}"/>
          </ac:picMkLst>
        </pc:picChg>
      </pc:sldChg>
      <pc:sldChg chg="addSp delSp modSp new mod setBg setClrOvrMap">
        <pc:chgData name="shiva goud" userId="60a16bbaa4efb8fa" providerId="LiveId" clId="{31653906-8C7C-4186-81D3-ADE8F400538E}" dt="2022-01-04T04:57:44.571" v="327" actId="26606"/>
        <pc:sldMkLst>
          <pc:docMk/>
          <pc:sldMk cId="1975559014" sldId="267"/>
        </pc:sldMkLst>
        <pc:spChg chg="add mod">
          <ac:chgData name="shiva goud" userId="60a16bbaa4efb8fa" providerId="LiveId" clId="{31653906-8C7C-4186-81D3-ADE8F400538E}" dt="2022-01-04T04:57:44.571" v="327" actId="26606"/>
          <ac:spMkLst>
            <pc:docMk/>
            <pc:sldMk cId="1975559014" sldId="267"/>
            <ac:spMk id="5" creationId="{374506D6-150E-4357-BFB6-227ECFD5756B}"/>
          </ac:spMkLst>
        </pc:spChg>
        <pc:spChg chg="add del">
          <ac:chgData name="shiva goud" userId="60a16bbaa4efb8fa" providerId="LiveId" clId="{31653906-8C7C-4186-81D3-ADE8F400538E}" dt="2022-01-04T04:57:38.403" v="322" actId="26606"/>
          <ac:spMkLst>
            <pc:docMk/>
            <pc:sldMk cId="1975559014" sldId="267"/>
            <ac:spMk id="10" creationId="{605494DE-B078-4D87-BB01-C84320618DAD}"/>
          </ac:spMkLst>
        </pc:spChg>
        <pc:spChg chg="add del">
          <ac:chgData name="shiva goud" userId="60a16bbaa4efb8fa" providerId="LiveId" clId="{31653906-8C7C-4186-81D3-ADE8F400538E}" dt="2022-01-04T04:57:38.403" v="322" actId="26606"/>
          <ac:spMkLst>
            <pc:docMk/>
            <pc:sldMk cId="1975559014" sldId="267"/>
            <ac:spMk id="12" creationId="{9A0576B0-CD8C-4661-95C8-A9F2CE7CDDB0}"/>
          </ac:spMkLst>
        </pc:spChg>
        <pc:spChg chg="add del">
          <ac:chgData name="shiva goud" userId="60a16bbaa4efb8fa" providerId="LiveId" clId="{31653906-8C7C-4186-81D3-ADE8F400538E}" dt="2022-01-04T04:57:38.403" v="322" actId="26606"/>
          <ac:spMkLst>
            <pc:docMk/>
            <pc:sldMk cId="1975559014" sldId="267"/>
            <ac:spMk id="14" creationId="{3FF60E2B-3919-423C-B1FF-56CDE6681165}"/>
          </ac:spMkLst>
        </pc:spChg>
        <pc:spChg chg="add del">
          <ac:chgData name="shiva goud" userId="60a16bbaa4efb8fa" providerId="LiveId" clId="{31653906-8C7C-4186-81D3-ADE8F400538E}" dt="2022-01-04T04:57:42.278" v="324" actId="26606"/>
          <ac:spMkLst>
            <pc:docMk/>
            <pc:sldMk cId="1975559014" sldId="267"/>
            <ac:spMk id="16" creationId="{E49CC64F-7275-4E33-961B-0C5CDC439875}"/>
          </ac:spMkLst>
        </pc:spChg>
        <pc:spChg chg="add del">
          <ac:chgData name="shiva goud" userId="60a16bbaa4efb8fa" providerId="LiveId" clId="{31653906-8C7C-4186-81D3-ADE8F400538E}" dt="2022-01-04T04:57:44.566" v="326" actId="26606"/>
          <ac:spMkLst>
            <pc:docMk/>
            <pc:sldMk cId="1975559014" sldId="267"/>
            <ac:spMk id="18" creationId="{D12DDE76-C203-4047-9998-63900085B5E8}"/>
          </ac:spMkLst>
        </pc:spChg>
        <pc:spChg chg="add">
          <ac:chgData name="shiva goud" userId="60a16bbaa4efb8fa" providerId="LiveId" clId="{31653906-8C7C-4186-81D3-ADE8F400538E}" dt="2022-01-04T04:57:44.571" v="327" actId="26606"/>
          <ac:spMkLst>
            <pc:docMk/>
            <pc:sldMk cId="1975559014" sldId="267"/>
            <ac:spMk id="20" creationId="{D4771268-CB57-404A-9271-370EB28F6090}"/>
          </ac:spMkLst>
        </pc:spChg>
        <pc:picChg chg="add mod ord">
          <ac:chgData name="shiva goud" userId="60a16bbaa4efb8fa" providerId="LiveId" clId="{31653906-8C7C-4186-81D3-ADE8F400538E}" dt="2022-01-04T04:57:44.571" v="327" actId="26606"/>
          <ac:picMkLst>
            <pc:docMk/>
            <pc:sldMk cId="1975559014" sldId="267"/>
            <ac:picMk id="3" creationId="{4B5022FD-0D4D-444C-A97E-455DD446FBEA}"/>
          </ac:picMkLst>
        </pc:picChg>
      </pc:sldChg>
      <pc:sldChg chg="addSp delSp modSp new mod">
        <pc:chgData name="shiva goud" userId="60a16bbaa4efb8fa" providerId="LiveId" clId="{31653906-8C7C-4186-81D3-ADE8F400538E}" dt="2022-01-04T04:56:15.196" v="312" actId="20577"/>
        <pc:sldMkLst>
          <pc:docMk/>
          <pc:sldMk cId="2503132159" sldId="268"/>
        </pc:sldMkLst>
        <pc:spChg chg="add">
          <ac:chgData name="shiva goud" userId="60a16bbaa4efb8fa" providerId="LiveId" clId="{31653906-8C7C-4186-81D3-ADE8F400538E}" dt="2022-01-04T04:52:51.179" v="216" actId="22"/>
          <ac:spMkLst>
            <pc:docMk/>
            <pc:sldMk cId="2503132159" sldId="268"/>
            <ac:spMk id="3" creationId="{ADF698C6-5609-43F8-AEFB-EFA51D7B974D}"/>
          </ac:spMkLst>
        </pc:spChg>
        <pc:spChg chg="add del mod">
          <ac:chgData name="shiva goud" userId="60a16bbaa4efb8fa" providerId="LiveId" clId="{31653906-8C7C-4186-81D3-ADE8F400538E}" dt="2022-01-04T04:54:15.561" v="261" actId="478"/>
          <ac:spMkLst>
            <pc:docMk/>
            <pc:sldMk cId="2503132159" sldId="268"/>
            <ac:spMk id="5" creationId="{465612EF-8B21-427C-9C99-203BC8180D43}"/>
          </ac:spMkLst>
        </pc:spChg>
        <pc:spChg chg="add mod">
          <ac:chgData name="shiva goud" userId="60a16bbaa4efb8fa" providerId="LiveId" clId="{31653906-8C7C-4186-81D3-ADE8F400538E}" dt="2022-01-04T04:54:55.975" v="300" actId="1076"/>
          <ac:spMkLst>
            <pc:docMk/>
            <pc:sldMk cId="2503132159" sldId="268"/>
            <ac:spMk id="7" creationId="{7BEE63F2-5655-47F4-ACD4-40DBDDB416CB}"/>
          </ac:spMkLst>
        </pc:spChg>
        <pc:spChg chg="add mod">
          <ac:chgData name="shiva goud" userId="60a16bbaa4efb8fa" providerId="LiveId" clId="{31653906-8C7C-4186-81D3-ADE8F400538E}" dt="2022-01-04T04:56:15.196" v="312" actId="20577"/>
          <ac:spMkLst>
            <pc:docMk/>
            <pc:sldMk cId="2503132159" sldId="268"/>
            <ac:spMk id="9" creationId="{57744624-85DF-4C86-A7A6-F192A80638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8C3925BB-7944-4864-B19C-2A1F1A9C2437}"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925BB-7944-4864-B19C-2A1F1A9C243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8C3925BB-7944-4864-B19C-2A1F1A9C2437}"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8C3925BB-7944-4864-B19C-2A1F1A9C2437}"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8C3925BB-7944-4864-B19C-2A1F1A9C2437}"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87044F38-C9A5-439D-887D-1F6BDB28E207}" type="datetimeFigureOut">
              <a:rPr lang="en-IN" smtClean="0"/>
              <a:pPr/>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925BB-7944-4864-B19C-2A1F1A9C2437}"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8C3925BB-7944-4864-B19C-2A1F1A9C2437}"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8C3925BB-7944-4864-B19C-2A1F1A9C243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8C3925BB-7944-4864-B19C-2A1F1A9C243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8C3925BB-7944-4864-B19C-2A1F1A9C2437}"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7044F38-C9A5-439D-887D-1F6BDB28E207}" type="datetimeFigureOut">
              <a:rPr lang="en-IN" smtClean="0"/>
              <a:pPr/>
              <a:t>07-01-2022</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8C3925BB-7944-4864-B19C-2A1F1A9C2437}"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87044F38-C9A5-439D-887D-1F6BDB28E207}" type="datetimeFigureOut">
              <a:rPr lang="en-IN" smtClean="0"/>
              <a:pPr/>
              <a:t>07-01-2022</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87044F38-C9A5-439D-887D-1F6BDB28E207}" type="datetimeFigureOut">
              <a:rPr lang="en-IN" smtClean="0"/>
              <a:pPr/>
              <a:t>07-01-2022</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C3925BB-7944-4864-B19C-2A1F1A9C2437}"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5">
            <a:extLst>
              <a:ext uri="{FF2B5EF4-FFF2-40B4-BE49-F238E27FC236}">
                <a16:creationId xmlns=""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7">
            <a:extLst>
              <a:ext uri="{FF2B5EF4-FFF2-40B4-BE49-F238E27FC236}">
                <a16:creationId xmlns=""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 xmlns:a16="http://schemas.microsoft.com/office/drawing/2014/main" id="{6ACF2D2F-EB17-4548-8188-016FA11EB221}"/>
              </a:ext>
            </a:extLst>
          </p:cNvPr>
          <p:cNvSpPr>
            <a:spLocks noGrp="1"/>
          </p:cNvSpPr>
          <p:nvPr>
            <p:ph type="subTitle" idx="1"/>
          </p:nvPr>
        </p:nvSpPr>
        <p:spPr>
          <a:xfrm>
            <a:off x="6503161" y="649484"/>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dirty="0"/>
              <a:t>TEAM MEMBERS:</a:t>
            </a:r>
          </a:p>
          <a:p>
            <a:pPr indent="-228600" algn="l">
              <a:buFont typeface="Arial" panose="020B0604020202020204" pitchFamily="34" charset="0"/>
              <a:buChar char="•"/>
            </a:pPr>
            <a:r>
              <a:rPr lang="en-US" sz="2000" dirty="0" smtClean="0"/>
              <a:t>Manichand_2010030455</a:t>
            </a:r>
            <a:endParaRPr lang="en-US" sz="2000" dirty="0"/>
          </a:p>
          <a:p>
            <a:pPr indent="-228600" algn="l">
              <a:buFont typeface="Arial" panose="020B0604020202020204" pitchFamily="34" charset="0"/>
              <a:buChar char="•"/>
            </a:pPr>
            <a:r>
              <a:rPr lang="en-US" sz="2000" dirty="0" smtClean="0"/>
              <a:t>HARSHa_2010030173</a:t>
            </a:r>
            <a:endParaRPr lang="en-US" sz="2000" dirty="0"/>
          </a:p>
          <a:p>
            <a:pPr indent="-228600" algn="l">
              <a:buFont typeface="Arial" panose="020B0604020202020204" pitchFamily="34" charset="0"/>
              <a:buChar char="•"/>
            </a:pPr>
            <a:r>
              <a:rPr lang="en-US" sz="2000" dirty="0" smtClean="0"/>
              <a:t>PRAKASH </a:t>
            </a:r>
            <a:r>
              <a:rPr lang="en-US" sz="2000" dirty="0"/>
              <a:t>_</a:t>
            </a:r>
            <a:r>
              <a:rPr lang="en-US" sz="2000" dirty="0" smtClean="0"/>
              <a:t>2010030533</a:t>
            </a:r>
            <a:endParaRPr lang="en-US" sz="2000" dirty="0"/>
          </a:p>
          <a:p>
            <a:pPr indent="-228600" algn="l">
              <a:buFont typeface="Arial" panose="020B0604020202020204" pitchFamily="34" charset="0"/>
              <a:buChar char="•"/>
            </a:pPr>
            <a:r>
              <a:rPr lang="en-US" sz="2000" dirty="0" err="1" smtClean="0"/>
              <a:t>Dileep</a:t>
            </a:r>
            <a:r>
              <a:rPr lang="en-US" sz="2000" dirty="0" smtClean="0"/>
              <a:t> _2010030416</a:t>
            </a:r>
            <a:endParaRPr lang="en-US" sz="2000"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
        <p:nvSpPr>
          <p:cNvPr id="2" name="Title 1">
            <a:extLst>
              <a:ext uri="{FF2B5EF4-FFF2-40B4-BE49-F238E27FC236}">
                <a16:creationId xmlns="" xmlns:a16="http://schemas.microsoft.com/office/drawing/2014/main" id="{0240B372-2C0F-4C12-8075-7CCE23A026DC}"/>
              </a:ext>
            </a:extLst>
          </p:cNvPr>
          <p:cNvSpPr>
            <a:spLocks noGrp="1"/>
          </p:cNvSpPr>
          <p:nvPr>
            <p:ph type="ctrTitle"/>
          </p:nvPr>
        </p:nvSpPr>
        <p:spPr>
          <a:xfrm>
            <a:off x="826398" y="586859"/>
            <a:ext cx="4230100"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TITLE:</a:t>
            </a:r>
            <a:br>
              <a:rPr lang="en-US" sz="4000" kern="1200" dirty="0">
                <a:solidFill>
                  <a:srgbClr val="FFFFFF"/>
                </a:solidFill>
                <a:latin typeface="+mj-lt"/>
                <a:ea typeface="+mj-ea"/>
                <a:cs typeface="+mj-cs"/>
              </a:rPr>
            </a:br>
            <a:r>
              <a:rPr lang="en-US" sz="3600" dirty="0" smtClean="0"/>
              <a:t> Named entity recognition (NER)  </a:t>
            </a:r>
            <a:r>
              <a:rPr lang="en-US" sz="4000" b="1" i="0" kern="1200" dirty="0">
                <a:solidFill>
                  <a:srgbClr val="FFFFFF"/>
                </a:solidFill>
                <a:effectLst/>
                <a:latin typeface="+mj-lt"/>
                <a:ea typeface="+mj-ea"/>
                <a:cs typeface="+mj-cs"/>
              </a:rPr>
              <a:t/>
            </a:r>
            <a:br>
              <a:rPr lang="en-US" sz="4000" b="1" i="0" kern="1200" dirty="0">
                <a:solidFill>
                  <a:srgbClr val="FFFFFF"/>
                </a:solidFill>
                <a:effectLst/>
                <a:latin typeface="+mj-lt"/>
                <a:ea typeface="+mj-ea"/>
                <a:cs typeface="+mj-cs"/>
              </a:rPr>
            </a:br>
            <a:endParaRPr lang="en-US" sz="4000" kern="1200" dirty="0">
              <a:solidFill>
                <a:srgbClr val="FFFFFF"/>
              </a:solidFill>
              <a:latin typeface="+mj-lt"/>
              <a:ea typeface="+mj-ea"/>
              <a:cs typeface="+mj-cs"/>
            </a:endParaRPr>
          </a:p>
        </p:txBody>
      </p:sp>
    </p:spTree>
    <p:extLst>
      <p:ext uri="{BB962C8B-B14F-4D97-AF65-F5344CB8AC3E}">
        <p14:creationId xmlns="" xmlns:p14="http://schemas.microsoft.com/office/powerpoint/2010/main" val="74923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5">
            <a:extLst>
              <a:ext uri="{FF2B5EF4-FFF2-40B4-BE49-F238E27FC236}">
                <a16:creationId xmlns=""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7">
            <a:extLst>
              <a:ext uri="{FF2B5EF4-FFF2-40B4-BE49-F238E27FC236}">
                <a16:creationId xmlns=""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 xmlns:a16="http://schemas.microsoft.com/office/drawing/2014/main" id="{6ACF2D2F-EB17-4548-8188-016FA11EB221}"/>
              </a:ext>
            </a:extLst>
          </p:cNvPr>
          <p:cNvSpPr>
            <a:spLocks noGrp="1"/>
          </p:cNvSpPr>
          <p:nvPr>
            <p:ph type="subTitle" idx="1"/>
          </p:nvPr>
        </p:nvSpPr>
        <p:spPr>
          <a:xfrm>
            <a:off x="6287501" y="218163"/>
            <a:ext cx="4862447" cy="5546047"/>
          </a:xfrm>
        </p:spPr>
        <p:txBody>
          <a:bodyPr vert="horz" lIns="91440" tIns="45720" rIns="91440" bIns="45720" rtlCol="0" anchor="ctr">
            <a:normAutofit/>
          </a:bodyPr>
          <a:lstStyle/>
          <a:p>
            <a:pPr indent="-228600" algn="l">
              <a:buFont typeface="Courier New" pitchFamily="49" charset="0"/>
              <a:buChar char="o"/>
            </a:pPr>
            <a:r>
              <a:rPr lang="en-US" sz="2000" dirty="0" smtClean="0"/>
              <a:t>ABSTRACT</a:t>
            </a:r>
          </a:p>
          <a:p>
            <a:pPr indent="-228600" algn="l">
              <a:buFont typeface="Courier New" pitchFamily="49" charset="0"/>
              <a:buChar char="o"/>
            </a:pPr>
            <a:r>
              <a:rPr lang="en-US" sz="2000" dirty="0" smtClean="0"/>
              <a:t>Project Area</a:t>
            </a:r>
          </a:p>
          <a:p>
            <a:pPr indent="-228600" algn="l">
              <a:buFont typeface="Courier New" pitchFamily="49" charset="0"/>
              <a:buChar char="o"/>
            </a:pPr>
            <a:r>
              <a:rPr lang="en-US" sz="2000" dirty="0" smtClean="0"/>
              <a:t>Literature Survey</a:t>
            </a:r>
          </a:p>
          <a:p>
            <a:pPr indent="-228600" algn="l">
              <a:buFont typeface="Courier New" pitchFamily="49" charset="0"/>
              <a:buChar char="o"/>
            </a:pPr>
            <a:r>
              <a:rPr lang="en-US" sz="2000" dirty="0" smtClean="0"/>
              <a:t>Problem Statement</a:t>
            </a:r>
          </a:p>
          <a:p>
            <a:pPr indent="-228600" algn="l">
              <a:buFont typeface="Courier New" pitchFamily="49" charset="0"/>
              <a:buChar char="o"/>
            </a:pPr>
            <a:r>
              <a:rPr lang="en-US" sz="2000" dirty="0" smtClean="0"/>
              <a:t>Conclusion</a:t>
            </a:r>
          </a:p>
          <a:p>
            <a:pPr indent="-228600" algn="l">
              <a:buFont typeface="Courier New" pitchFamily="49" charset="0"/>
              <a:buChar char="o"/>
            </a:pPr>
            <a:r>
              <a:rPr lang="en-US" sz="2000" dirty="0" smtClean="0"/>
              <a:t>Suggestions</a:t>
            </a:r>
          </a:p>
          <a:p>
            <a:pPr indent="-228600" algn="l">
              <a:buFont typeface="Courier New" pitchFamily="49" charset="0"/>
              <a:buChar char="o"/>
            </a:pPr>
            <a:r>
              <a:rPr lang="en-US" sz="2000" dirty="0" smtClean="0"/>
              <a:t>Thank you</a:t>
            </a:r>
            <a:endParaRPr lang="en-US" sz="2000" dirty="0"/>
          </a:p>
        </p:txBody>
      </p:sp>
      <p:sp>
        <p:nvSpPr>
          <p:cNvPr id="2" name="Title 1">
            <a:extLst>
              <a:ext uri="{FF2B5EF4-FFF2-40B4-BE49-F238E27FC236}">
                <a16:creationId xmlns="" xmlns:a16="http://schemas.microsoft.com/office/drawing/2014/main" id="{0240B372-2C0F-4C12-8075-7CCE23A026DC}"/>
              </a:ext>
            </a:extLst>
          </p:cNvPr>
          <p:cNvSpPr>
            <a:spLocks noGrp="1"/>
          </p:cNvSpPr>
          <p:nvPr>
            <p:ph type="ctrTitle"/>
          </p:nvPr>
        </p:nvSpPr>
        <p:spPr>
          <a:xfrm>
            <a:off x="697002" y="146911"/>
            <a:ext cx="4230100" cy="3387497"/>
          </a:xfrm>
        </p:spPr>
        <p:txBody>
          <a:bodyPr vert="horz" lIns="91440" tIns="45720" rIns="91440" bIns="45720" rtlCol="0" anchor="b">
            <a:normAutofit/>
          </a:bodyPr>
          <a:lstStyle/>
          <a:p>
            <a:pPr algn="r"/>
            <a:r>
              <a:rPr lang="en-US" sz="4000" dirty="0" smtClean="0">
                <a:solidFill>
                  <a:srgbClr val="FFFFFF"/>
                </a:solidFill>
              </a:rPr>
              <a:t/>
            </a:r>
            <a:br>
              <a:rPr lang="en-US" sz="4000" dirty="0" smtClean="0">
                <a:solidFill>
                  <a:srgbClr val="FFFFFF"/>
                </a:solidFill>
              </a:rPr>
            </a:br>
            <a:r>
              <a:rPr lang="en-US" sz="4000" dirty="0" smtClean="0">
                <a:solidFill>
                  <a:srgbClr val="FFFFFF"/>
                </a:solidFill>
              </a:rPr>
              <a:t>Table of Contents</a:t>
            </a:r>
            <a:endParaRPr lang="en-US" sz="4000" kern="1200" dirty="0">
              <a:solidFill>
                <a:srgbClr val="FFFFFF"/>
              </a:solidFill>
              <a:latin typeface="+mj-lt"/>
              <a:ea typeface="+mj-ea"/>
              <a:cs typeface="+mj-cs"/>
            </a:endParaRPr>
          </a:p>
        </p:txBody>
      </p:sp>
    </p:spTree>
    <p:extLst>
      <p:ext uri="{BB962C8B-B14F-4D97-AF65-F5344CB8AC3E}">
        <p14:creationId xmlns="" xmlns:p14="http://schemas.microsoft.com/office/powerpoint/2010/main" val="74923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4"/>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5" y="3588089"/>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1" y="1399945"/>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31731BE0-72DD-4852-B493-A5221CBFC7C9}"/>
              </a:ext>
            </a:extLst>
          </p:cNvPr>
          <p:cNvSpPr txBox="1"/>
          <p:nvPr/>
        </p:nvSpPr>
        <p:spPr>
          <a:xfrm>
            <a:off x="4698118" y="537341"/>
            <a:ext cx="6555347" cy="5546047"/>
          </a:xfrm>
          <a:prstGeom prst="rect">
            <a:avLst/>
          </a:prstGeom>
        </p:spPr>
        <p:txBody>
          <a:bodyPr vert="horz" lIns="91440" tIns="45720" rIns="91440" bIns="45720" rtlCol="0" anchor="ctr">
            <a:noAutofit/>
          </a:bodyPr>
          <a:lstStyle/>
          <a:p>
            <a:pPr fontAlgn="base">
              <a:lnSpc>
                <a:spcPct val="90000"/>
              </a:lnSpc>
              <a:spcAft>
                <a:spcPts val="600"/>
              </a:spcAft>
            </a:pPr>
            <a:r>
              <a:rPr lang="en-US" dirty="0" smtClean="0"/>
              <a:t>With the increase in availability of data, extraction of useful information from this data has become most important activity across all domains. When the data is available as documents written in natural language, information extraction becomes more challenging. Named Entity recognition (NER) is a technique used extensively for automatic extraction of useful information from unstructured natural language document collections. Used both, for web applications as well as stand-alone systems, NER is considered as one of the major step in Natural Language Processing (NLP) for analysis of text. This paper discusses basics of NER, various algorithms used for NER and major applications and challenges in the field of NER.</a:t>
            </a:r>
          </a:p>
          <a:p>
            <a:pPr fontAlgn="base">
              <a:lnSpc>
                <a:spcPct val="90000"/>
              </a:lnSpc>
              <a:spcAft>
                <a:spcPts val="600"/>
              </a:spcAft>
            </a:pPr>
            <a:r>
              <a:rPr lang="en-US" dirty="0" smtClean="0"/>
              <a:t> Keywords: Named Entity Recognition, Information Extraction, Natural Language Processing, Part of Speech.</a:t>
            </a:r>
            <a:endParaRPr lang="en-US" dirty="0"/>
          </a:p>
        </p:txBody>
      </p:sp>
      <p:sp>
        <p:nvSpPr>
          <p:cNvPr id="24" name="TextBox 23">
            <a:extLst>
              <a:ext uri="{FF2B5EF4-FFF2-40B4-BE49-F238E27FC236}">
                <a16:creationId xmlns="" xmlns:a16="http://schemas.microsoft.com/office/drawing/2014/main" id="{C50AD328-9F96-4EF0-A67B-C2F4E11F7AC0}"/>
              </a:ext>
            </a:extLst>
          </p:cNvPr>
          <p:cNvSpPr txBox="1"/>
          <p:nvPr/>
        </p:nvSpPr>
        <p:spPr>
          <a:xfrm>
            <a:off x="361137" y="2493362"/>
            <a:ext cx="6165272" cy="7017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b="0" i="0" dirty="0">
                <a:effectLst/>
              </a:rPr>
              <a:t>ABSTRACT:</a:t>
            </a:r>
          </a:p>
        </p:txBody>
      </p:sp>
    </p:spTree>
    <p:extLst>
      <p:ext uri="{BB962C8B-B14F-4D97-AF65-F5344CB8AC3E}">
        <p14:creationId xmlns="" xmlns:p14="http://schemas.microsoft.com/office/powerpoint/2010/main" val="131539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4"/>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5" y="3588089"/>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1" y="1399945"/>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31731BE0-72DD-4852-B493-A5221CBFC7C9}"/>
              </a:ext>
            </a:extLst>
          </p:cNvPr>
          <p:cNvSpPr txBox="1"/>
          <p:nvPr/>
        </p:nvSpPr>
        <p:spPr>
          <a:xfrm>
            <a:off x="4810261" y="649484"/>
            <a:ext cx="6555347" cy="5546047"/>
          </a:xfrm>
          <a:prstGeom prst="rect">
            <a:avLst/>
          </a:prstGeom>
        </p:spPr>
        <p:txBody>
          <a:bodyPr vert="horz" lIns="91440" tIns="45720" rIns="91440" bIns="45720" rtlCol="0" anchor="ctr">
            <a:normAutofit/>
          </a:bodyPr>
          <a:lstStyle/>
          <a:p>
            <a:pPr fontAlgn="base">
              <a:lnSpc>
                <a:spcPct val="90000"/>
              </a:lnSpc>
              <a:spcAft>
                <a:spcPts val="600"/>
              </a:spcAft>
            </a:pPr>
            <a:r>
              <a:rPr lang="en-US" dirty="0" smtClean="0"/>
              <a:t>In natural language processing, named entity recognition (NER) is the problem of recognizing and extracting specific types of entities in text. Such as </a:t>
            </a:r>
            <a:r>
              <a:rPr lang="en-US" i="1" dirty="0" smtClean="0"/>
              <a:t>people</a:t>
            </a:r>
            <a:r>
              <a:rPr lang="en-US" dirty="0" smtClean="0"/>
              <a:t> or </a:t>
            </a:r>
            <a:r>
              <a:rPr lang="en-US" i="1" dirty="0" smtClean="0"/>
              <a:t>place</a:t>
            </a:r>
            <a:r>
              <a:rPr lang="en-US" dirty="0" smtClean="0"/>
              <a:t> names. In fact, any concrete “thing” that has a name. At any level of specificity. </a:t>
            </a:r>
            <a:r>
              <a:rPr lang="en-US" i="1" dirty="0" smtClean="0"/>
              <a:t>Job titles</a:t>
            </a:r>
            <a:r>
              <a:rPr lang="en-US" dirty="0" smtClean="0"/>
              <a:t>, </a:t>
            </a:r>
            <a:r>
              <a:rPr lang="en-US" i="1" dirty="0" smtClean="0"/>
              <a:t>public school names</a:t>
            </a:r>
            <a:r>
              <a:rPr lang="en-US" dirty="0" smtClean="0"/>
              <a:t>, </a:t>
            </a:r>
            <a:r>
              <a:rPr lang="en-US" i="1" dirty="0" smtClean="0"/>
              <a:t>sport names</a:t>
            </a:r>
            <a:r>
              <a:rPr lang="en-US" dirty="0" smtClean="0"/>
              <a:t>, </a:t>
            </a:r>
            <a:r>
              <a:rPr lang="en-US" i="1" dirty="0" smtClean="0"/>
              <a:t>music album names</a:t>
            </a:r>
            <a:r>
              <a:rPr lang="en-US" dirty="0" smtClean="0"/>
              <a:t>, </a:t>
            </a:r>
            <a:r>
              <a:rPr lang="en-US" i="1" dirty="0" smtClean="0"/>
              <a:t>musician names</a:t>
            </a:r>
            <a:r>
              <a:rPr lang="en-US" dirty="0" smtClean="0"/>
              <a:t>, </a:t>
            </a:r>
            <a:r>
              <a:rPr lang="en-US" i="1" dirty="0" smtClean="0"/>
              <a:t>music genres.</a:t>
            </a:r>
            <a:endParaRPr lang="en-US" dirty="0"/>
          </a:p>
        </p:txBody>
      </p:sp>
      <p:sp>
        <p:nvSpPr>
          <p:cNvPr id="24" name="TextBox 23">
            <a:extLst>
              <a:ext uri="{FF2B5EF4-FFF2-40B4-BE49-F238E27FC236}">
                <a16:creationId xmlns="" xmlns:a16="http://schemas.microsoft.com/office/drawing/2014/main" id="{C50AD328-9F96-4EF0-A67B-C2F4E11F7AC0}"/>
              </a:ext>
            </a:extLst>
          </p:cNvPr>
          <p:cNvSpPr txBox="1"/>
          <p:nvPr/>
        </p:nvSpPr>
        <p:spPr>
          <a:xfrm>
            <a:off x="361137" y="2493362"/>
            <a:ext cx="6165272" cy="1388072"/>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dirty="0" smtClean="0"/>
              <a:t>PROBLEM </a:t>
            </a:r>
          </a:p>
          <a:p>
            <a:pPr indent="-228600" fontAlgn="base">
              <a:lnSpc>
                <a:spcPct val="90000"/>
              </a:lnSpc>
              <a:spcAft>
                <a:spcPts val="600"/>
              </a:spcAft>
            </a:pPr>
            <a:r>
              <a:rPr lang="en-US" sz="4400" b="0" i="0" dirty="0" smtClean="0">
                <a:effectLst/>
              </a:rPr>
              <a:t>AREA:</a:t>
            </a:r>
            <a:endParaRPr lang="en-US" sz="4400" b="0" i="0" dirty="0">
              <a:effectLst/>
            </a:endParaRPr>
          </a:p>
        </p:txBody>
      </p:sp>
    </p:spTree>
    <p:extLst>
      <p:ext uri="{BB962C8B-B14F-4D97-AF65-F5344CB8AC3E}">
        <p14:creationId xmlns="" xmlns:p14="http://schemas.microsoft.com/office/powerpoint/2010/main" val="131539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4"/>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5" y="3588089"/>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1" y="1399945"/>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31731BE0-72DD-4852-B493-A5221CBFC7C9}"/>
              </a:ext>
            </a:extLst>
          </p:cNvPr>
          <p:cNvSpPr txBox="1"/>
          <p:nvPr/>
        </p:nvSpPr>
        <p:spPr>
          <a:xfrm>
            <a:off x="4801634" y="1311953"/>
            <a:ext cx="6555347" cy="5546047"/>
          </a:xfrm>
          <a:prstGeom prst="rect">
            <a:avLst/>
          </a:prstGeom>
        </p:spPr>
        <p:txBody>
          <a:bodyPr vert="horz" lIns="91440" tIns="45720" rIns="91440" bIns="45720" rtlCol="0" anchor="ctr">
            <a:noAutofit/>
          </a:bodyPr>
          <a:lstStyle/>
          <a:p>
            <a:pPr fontAlgn="base">
              <a:lnSpc>
                <a:spcPct val="90000"/>
              </a:lnSpc>
              <a:spcAft>
                <a:spcPts val="600"/>
              </a:spcAft>
            </a:pPr>
            <a:r>
              <a:rPr lang="en-US" sz="1400" dirty="0" smtClean="0"/>
              <a:t>We did a literature review from several textbooks, tutorials, and papers.</a:t>
            </a:r>
          </a:p>
          <a:p>
            <a:pPr fontAlgn="base">
              <a:lnSpc>
                <a:spcPct val="90000"/>
              </a:lnSpc>
              <a:spcAft>
                <a:spcPts val="600"/>
              </a:spcAft>
            </a:pPr>
            <a:endParaRPr lang="en-US" sz="1400" dirty="0" smtClean="0"/>
          </a:p>
          <a:p>
            <a:pPr fontAlgn="base">
              <a:lnSpc>
                <a:spcPct val="90000"/>
              </a:lnSpc>
              <a:spcAft>
                <a:spcPts val="600"/>
              </a:spcAft>
            </a:pPr>
            <a:r>
              <a:rPr lang="en-US" sz="1400" dirty="0" smtClean="0"/>
              <a:t>Textbook:</a:t>
            </a:r>
          </a:p>
          <a:p>
            <a:pPr marL="72000" fontAlgn="base">
              <a:lnSpc>
                <a:spcPct val="90000"/>
              </a:lnSpc>
              <a:spcAft>
                <a:spcPts val="2000"/>
              </a:spcAft>
            </a:pPr>
            <a:r>
              <a:rPr lang="en-US" sz="1400" dirty="0" smtClean="0"/>
              <a:t> After going through the </a:t>
            </a:r>
            <a:r>
              <a:rPr lang="en-US" sz="1400" b="1" dirty="0" smtClean="0"/>
              <a:t>IR textbook</a:t>
            </a:r>
            <a:r>
              <a:rPr lang="en-US" sz="1400" dirty="0" smtClean="0"/>
              <a:t>, we found no chapters or sections explicitly introduce how to do</a:t>
            </a:r>
          </a:p>
          <a:p>
            <a:pPr marL="72000" fontAlgn="base">
              <a:lnSpc>
                <a:spcPct val="90000"/>
              </a:lnSpc>
              <a:spcAft>
                <a:spcPts val="2000"/>
              </a:spcAft>
            </a:pPr>
            <a:r>
              <a:rPr lang="en-US" sz="1400" dirty="0" smtClean="0"/>
              <a:t> NER. The term NER is mentioned only two times in Chapter 10 and Chapter 15.</a:t>
            </a:r>
          </a:p>
          <a:p>
            <a:pPr marL="72000" fontAlgn="base">
              <a:lnSpc>
                <a:spcPct val="90000"/>
              </a:lnSpc>
              <a:spcAft>
                <a:spcPts val="2000"/>
              </a:spcAft>
            </a:pPr>
            <a:r>
              <a:rPr lang="en-US" sz="1400" dirty="0" smtClean="0"/>
              <a:t> We also checked other two famous NLP text books, “Foundation of Statistical NLP” and “Speech and Language Processing”.</a:t>
            </a:r>
          </a:p>
          <a:p>
            <a:pPr marL="72000" fontAlgn="base">
              <a:lnSpc>
                <a:spcPct val="90000"/>
              </a:lnSpc>
              <a:spcAft>
                <a:spcPts val="2000"/>
              </a:spcAft>
            </a:pPr>
            <a:endParaRPr lang="en-US" sz="1400" dirty="0" smtClean="0"/>
          </a:p>
          <a:p>
            <a:pPr marL="72000" fontAlgn="base">
              <a:lnSpc>
                <a:spcPct val="90000"/>
              </a:lnSpc>
              <a:spcAft>
                <a:spcPts val="2000"/>
              </a:spcAft>
            </a:pPr>
            <a:r>
              <a:rPr lang="en-US" sz="1400" dirty="0" smtClean="0"/>
              <a:t>Papers and Tutorials: </a:t>
            </a:r>
          </a:p>
          <a:p>
            <a:pPr marL="72000" fontAlgn="base">
              <a:lnSpc>
                <a:spcPct val="90000"/>
              </a:lnSpc>
              <a:spcAft>
                <a:spcPts val="2000"/>
              </a:spcAft>
            </a:pPr>
            <a:r>
              <a:rPr lang="en-US" sz="1400" dirty="0" smtClean="0"/>
              <a:t>We also found a few good papers about NER. A survey of existing NER technologies is presented by Nadeau and </a:t>
            </a:r>
            <a:r>
              <a:rPr lang="en-US" sz="1400" dirty="0" err="1" smtClean="0"/>
              <a:t>Sekine</a:t>
            </a:r>
            <a:r>
              <a:rPr lang="en-US" sz="1400" dirty="0" smtClean="0"/>
              <a:t> [1]. Zhou and Su [2] proposed a HMM-based chunk tagger for NER. </a:t>
            </a:r>
            <a:r>
              <a:rPr lang="en-US" sz="1400" dirty="0" err="1" smtClean="0"/>
              <a:t>Ratinov</a:t>
            </a:r>
            <a:r>
              <a:rPr lang="en-US" sz="1400" dirty="0" smtClean="0"/>
              <a:t> and Roth [3] investigated the common challenges and misconceptions in NER, and proposed corresponding solutions.</a:t>
            </a:r>
          </a:p>
          <a:p>
            <a:pPr fontAlgn="base">
              <a:lnSpc>
                <a:spcPct val="90000"/>
              </a:lnSpc>
              <a:spcAft>
                <a:spcPts val="600"/>
              </a:spcAft>
            </a:pPr>
            <a:endParaRPr lang="en-US" sz="1400" dirty="0" smtClean="0"/>
          </a:p>
          <a:p>
            <a:pPr fontAlgn="base">
              <a:lnSpc>
                <a:spcPct val="90000"/>
              </a:lnSpc>
              <a:spcAft>
                <a:spcPts val="600"/>
              </a:spcAft>
            </a:pPr>
            <a:r>
              <a:rPr lang="en-US" sz="1400" dirty="0" smtClean="0"/>
              <a:t>Reference : https://vtechworks.lib.vt.edu/bitstream/handle/10919/52254/ReportNER.pdf</a:t>
            </a:r>
          </a:p>
          <a:p>
            <a:pPr fontAlgn="base">
              <a:lnSpc>
                <a:spcPct val="90000"/>
              </a:lnSpc>
              <a:spcAft>
                <a:spcPts val="600"/>
              </a:spcAft>
            </a:pPr>
            <a:endParaRPr lang="en-US" sz="1400" dirty="0" smtClean="0"/>
          </a:p>
          <a:p>
            <a:pPr fontAlgn="base">
              <a:lnSpc>
                <a:spcPct val="90000"/>
              </a:lnSpc>
              <a:spcAft>
                <a:spcPts val="600"/>
              </a:spcAft>
            </a:pPr>
            <a:endParaRPr lang="en-US" sz="1400" dirty="0" smtClean="0"/>
          </a:p>
          <a:p>
            <a:pPr fontAlgn="base">
              <a:lnSpc>
                <a:spcPct val="90000"/>
              </a:lnSpc>
              <a:spcAft>
                <a:spcPts val="600"/>
              </a:spcAft>
            </a:pPr>
            <a:endParaRPr lang="en-US" sz="1400" dirty="0" smtClean="0"/>
          </a:p>
          <a:p>
            <a:pPr fontAlgn="base">
              <a:lnSpc>
                <a:spcPct val="90000"/>
              </a:lnSpc>
              <a:spcAft>
                <a:spcPts val="600"/>
              </a:spcAft>
            </a:pPr>
            <a:endParaRPr lang="en-US" sz="1400" dirty="0" smtClean="0"/>
          </a:p>
          <a:p>
            <a:pPr fontAlgn="base">
              <a:lnSpc>
                <a:spcPct val="90000"/>
              </a:lnSpc>
              <a:spcAft>
                <a:spcPts val="600"/>
              </a:spcAft>
            </a:pPr>
            <a:endParaRPr lang="en-US" sz="1400" dirty="0" smtClean="0"/>
          </a:p>
          <a:p>
            <a:pPr fontAlgn="base">
              <a:lnSpc>
                <a:spcPct val="90000"/>
              </a:lnSpc>
              <a:spcAft>
                <a:spcPts val="600"/>
              </a:spcAft>
            </a:pPr>
            <a:endParaRPr lang="en-US" sz="1400" dirty="0" smtClean="0"/>
          </a:p>
          <a:p>
            <a:pPr fontAlgn="base">
              <a:lnSpc>
                <a:spcPct val="90000"/>
              </a:lnSpc>
              <a:spcAft>
                <a:spcPts val="600"/>
              </a:spcAft>
            </a:pPr>
            <a:endParaRPr lang="en-US" sz="1400" dirty="0" smtClean="0"/>
          </a:p>
          <a:p>
            <a:pPr fontAlgn="base">
              <a:lnSpc>
                <a:spcPct val="90000"/>
              </a:lnSpc>
              <a:spcAft>
                <a:spcPts val="600"/>
              </a:spcAft>
            </a:pPr>
            <a:endParaRPr lang="en-US" sz="1400" dirty="0" smtClean="0"/>
          </a:p>
          <a:p>
            <a:pPr fontAlgn="base">
              <a:lnSpc>
                <a:spcPct val="90000"/>
              </a:lnSpc>
              <a:spcAft>
                <a:spcPts val="600"/>
              </a:spcAft>
            </a:pPr>
            <a:r>
              <a:rPr lang="en-US" sz="1400" dirty="0" smtClean="0"/>
              <a:t> </a:t>
            </a:r>
            <a:endParaRPr lang="en-US" sz="1400" dirty="0"/>
          </a:p>
        </p:txBody>
      </p:sp>
      <p:sp>
        <p:nvSpPr>
          <p:cNvPr id="24" name="TextBox 23">
            <a:extLst>
              <a:ext uri="{FF2B5EF4-FFF2-40B4-BE49-F238E27FC236}">
                <a16:creationId xmlns="" xmlns:a16="http://schemas.microsoft.com/office/drawing/2014/main" id="{C50AD328-9F96-4EF0-A67B-C2F4E11F7AC0}"/>
              </a:ext>
            </a:extLst>
          </p:cNvPr>
          <p:cNvSpPr txBox="1"/>
          <p:nvPr/>
        </p:nvSpPr>
        <p:spPr>
          <a:xfrm>
            <a:off x="361137" y="2493362"/>
            <a:ext cx="6165272" cy="1388072"/>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dirty="0" smtClean="0"/>
              <a:t>Literature </a:t>
            </a:r>
          </a:p>
          <a:p>
            <a:pPr indent="-228600" fontAlgn="base">
              <a:lnSpc>
                <a:spcPct val="90000"/>
              </a:lnSpc>
              <a:spcAft>
                <a:spcPts val="600"/>
              </a:spcAft>
            </a:pPr>
            <a:r>
              <a:rPr lang="en-US" sz="4400" dirty="0" smtClean="0"/>
              <a:t> Survey</a:t>
            </a:r>
            <a:endParaRPr lang="en-US" sz="4400" b="0" i="0" dirty="0">
              <a:effectLst/>
            </a:endParaRPr>
          </a:p>
        </p:txBody>
      </p:sp>
    </p:spTree>
    <p:extLst>
      <p:ext uri="{BB962C8B-B14F-4D97-AF65-F5344CB8AC3E}">
        <p14:creationId xmlns="" xmlns:p14="http://schemas.microsoft.com/office/powerpoint/2010/main" val="131539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4"/>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5" y="3588089"/>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 xmlns:a16="http://schemas.microsoft.com/office/drawing/2014/main" id="{31731BE0-72DD-4852-B493-A5221CBFC7C9}"/>
              </a:ext>
            </a:extLst>
          </p:cNvPr>
          <p:cNvSpPr txBox="1"/>
          <p:nvPr/>
        </p:nvSpPr>
        <p:spPr>
          <a:xfrm>
            <a:off x="-120770" y="0"/>
            <a:ext cx="11477751" cy="6858000"/>
          </a:xfrm>
          <a:prstGeom prst="rect">
            <a:avLst/>
          </a:prstGeom>
        </p:spPr>
        <p:txBody>
          <a:bodyPr vert="horz" lIns="91440" tIns="45720" rIns="91440" bIns="45720" rtlCol="0" anchor="ctr">
            <a:noAutofit/>
          </a:bodyPr>
          <a:lstStyle/>
          <a:p>
            <a:pPr fontAlgn="base">
              <a:lnSpc>
                <a:spcPct val="90000"/>
              </a:lnSpc>
              <a:spcAft>
                <a:spcPts val="600"/>
              </a:spcAft>
            </a:pPr>
            <a:endParaRPr lang="en-US" sz="1400" dirty="0"/>
          </a:p>
        </p:txBody>
      </p:sp>
      <p:pic>
        <p:nvPicPr>
          <p:cNvPr id="1026" name="Picture 2"/>
          <p:cNvPicPr>
            <a:picLocks noChangeAspect="1" noChangeArrowheads="1"/>
          </p:cNvPicPr>
          <p:nvPr/>
        </p:nvPicPr>
        <p:blipFill>
          <a:blip r:embed="rId2"/>
          <a:srcRect/>
          <a:stretch>
            <a:fillRect/>
          </a:stretch>
        </p:blipFill>
        <p:spPr bwMode="auto">
          <a:xfrm>
            <a:off x="0" y="-1"/>
            <a:ext cx="12191999" cy="6857531"/>
          </a:xfrm>
          <a:prstGeom prst="rect">
            <a:avLst/>
          </a:prstGeom>
          <a:noFill/>
          <a:ln w="9525">
            <a:noFill/>
            <a:miter lim="800000"/>
            <a:headEnd/>
            <a:tailEnd/>
          </a:ln>
          <a:effectLst/>
        </p:spPr>
      </p:pic>
    </p:spTree>
    <p:extLst>
      <p:ext uri="{BB962C8B-B14F-4D97-AF65-F5344CB8AC3E}">
        <p14:creationId xmlns="" xmlns:p14="http://schemas.microsoft.com/office/powerpoint/2010/main" val="131539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 xmlns:a16="http://schemas.microsoft.com/office/drawing/2014/main" id="{AD84E5CB-AC96-44E8-9A0D-3B390937D904}"/>
              </a:ext>
            </a:extLst>
          </p:cNvPr>
          <p:cNvSpPr txBox="1"/>
          <p:nvPr/>
        </p:nvSpPr>
        <p:spPr>
          <a:xfrm>
            <a:off x="6503161" y="649484"/>
            <a:ext cx="4862447" cy="5546047"/>
          </a:xfrm>
          <a:prstGeom prst="rect">
            <a:avLst/>
          </a:prstGeom>
        </p:spPr>
        <p:txBody>
          <a:bodyPr vert="horz" lIns="91440" tIns="45720" rIns="91440" bIns="45720" rtlCol="0" anchor="ctr">
            <a:noAutofit/>
          </a:bodyPr>
          <a:lstStyle/>
          <a:p>
            <a:pPr indent="-228600">
              <a:lnSpc>
                <a:spcPct val="90000"/>
              </a:lnSpc>
              <a:spcAft>
                <a:spcPts val="600"/>
              </a:spcAft>
            </a:pPr>
            <a:r>
              <a:rPr lang="en-US" sz="2400" dirty="0" smtClean="0"/>
              <a:t>Named Entity Recognition (NER) is a natural language processing task that attempts to find named entities (persons, locations, organizations, etc.) within a text. Since the tag of one word depends on neighboring words (and their tags), the problem is modeled as a sequence labeling task, wherein a sentence is considered as an input, and the goal is to produce the tags of all words jointly, so as to maximize accuracy.</a:t>
            </a:r>
            <a:endParaRPr lang="en-US" sz="2400" dirty="0"/>
          </a:p>
        </p:txBody>
      </p:sp>
      <p:sp>
        <p:nvSpPr>
          <p:cNvPr id="13" name="TextBox 12">
            <a:extLst>
              <a:ext uri="{FF2B5EF4-FFF2-40B4-BE49-F238E27FC236}">
                <a16:creationId xmlns="" xmlns:a16="http://schemas.microsoft.com/office/drawing/2014/main" id="{E4264F01-AA65-4609-BA86-878F7B4612A9}"/>
              </a:ext>
            </a:extLst>
          </p:cNvPr>
          <p:cNvSpPr txBox="1"/>
          <p:nvPr/>
        </p:nvSpPr>
        <p:spPr>
          <a:xfrm>
            <a:off x="1" y="2424350"/>
            <a:ext cx="6100619" cy="59093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3600" dirty="0"/>
              <a:t>PROBLEM STATEMENT:</a:t>
            </a:r>
          </a:p>
        </p:txBody>
      </p:sp>
    </p:spTree>
    <p:extLst>
      <p:ext uri="{BB962C8B-B14F-4D97-AF65-F5344CB8AC3E}">
        <p14:creationId xmlns="" xmlns:p14="http://schemas.microsoft.com/office/powerpoint/2010/main" val="3341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93205"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528909"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425001" y="852795"/>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818755" y="1128501"/>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 xmlns:a16="http://schemas.microsoft.com/office/drawing/2014/main" id="{AD84E5CB-AC96-44E8-9A0D-3B390937D904}"/>
              </a:ext>
            </a:extLst>
          </p:cNvPr>
          <p:cNvSpPr txBox="1"/>
          <p:nvPr/>
        </p:nvSpPr>
        <p:spPr>
          <a:xfrm>
            <a:off x="6503161" y="649484"/>
            <a:ext cx="4862447" cy="5546047"/>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dirty="0" smtClean="0"/>
              <a:t>Named Entity Recognition, a sub process of natural language processing, plays very important role in automated information extraction NER is suited to any situation in which a high-level overview of a large quantity of text is helpful. With NER, you can, at a glance, understand the subject or theme of a body of text and quickly group texts based on their relevancy or similarity..</a:t>
            </a:r>
            <a:endParaRPr lang="en-US" dirty="0"/>
          </a:p>
        </p:txBody>
      </p:sp>
      <p:sp>
        <p:nvSpPr>
          <p:cNvPr id="13" name="TextBox 12">
            <a:extLst>
              <a:ext uri="{FF2B5EF4-FFF2-40B4-BE49-F238E27FC236}">
                <a16:creationId xmlns="" xmlns:a16="http://schemas.microsoft.com/office/drawing/2014/main" id="{E4264F01-AA65-4609-BA86-878F7B4612A9}"/>
              </a:ext>
            </a:extLst>
          </p:cNvPr>
          <p:cNvSpPr txBox="1"/>
          <p:nvPr/>
        </p:nvSpPr>
        <p:spPr>
          <a:xfrm>
            <a:off x="1" y="2424350"/>
            <a:ext cx="6100619" cy="59093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3600" dirty="0" smtClean="0"/>
              <a:t>Conclusion:</a:t>
            </a:r>
            <a:endParaRPr lang="en-US" sz="3600" dirty="0"/>
          </a:p>
        </p:txBody>
      </p:sp>
    </p:spTree>
    <p:extLst>
      <p:ext uri="{BB962C8B-B14F-4D97-AF65-F5344CB8AC3E}">
        <p14:creationId xmlns="" xmlns:p14="http://schemas.microsoft.com/office/powerpoint/2010/main" val="33419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 xmlns:a16="http://schemas.microsoft.com/office/drawing/2014/main" id="{66B332A4-D438-4773-A77F-5ED49A448D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 xmlns:a16="http://schemas.microsoft.com/office/drawing/2014/main" id="{DF9AD32D-FF05-44F4-BD4D-9CEE89B71E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 xmlns:a16="http://schemas.microsoft.com/office/drawing/2014/main" id="{5AD06A0B-88F2-4B46-B9A0-2F7DC76EC4A9}"/>
              </a:ext>
            </a:extLst>
          </p:cNvPr>
          <p:cNvSpPr txBox="1"/>
          <p:nvPr/>
        </p:nvSpPr>
        <p:spPr>
          <a:xfrm>
            <a:off x="2555632" y="1441938"/>
            <a:ext cx="7080739"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a:solidFill>
                  <a:schemeClr val="bg1">
                    <a:lumMod val="95000"/>
                    <a:lumOff val="5000"/>
                  </a:schemeClr>
                </a:solidFill>
                <a:latin typeface="+mj-lt"/>
                <a:ea typeface="+mj-ea"/>
                <a:cs typeface="+mj-cs"/>
              </a:rPr>
              <a:t>THANK YOU</a:t>
            </a:r>
          </a:p>
        </p:txBody>
      </p:sp>
    </p:spTree>
    <p:extLst>
      <p:ext uri="{BB962C8B-B14F-4D97-AF65-F5344CB8AC3E}">
        <p14:creationId xmlns="" xmlns:p14="http://schemas.microsoft.com/office/powerpoint/2010/main" val="338582377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293</TotalTime>
  <Words>507</Words>
  <Application>Microsoft Office PowerPoint</Application>
  <PresentationFormat>Custom</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TITLE:  Named entity recognition (NER)   </vt:lpstr>
      <vt:lpstr> Table of Contents</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FACE RECOGNITION</dc:title>
  <dc:creator>shiva goud</dc:creator>
  <cp:lastModifiedBy>Lenovo</cp:lastModifiedBy>
  <cp:revision>23</cp:revision>
  <dcterms:created xsi:type="dcterms:W3CDTF">2022-01-03T02:40:43Z</dcterms:created>
  <dcterms:modified xsi:type="dcterms:W3CDTF">2022-01-07T02:52:51Z</dcterms:modified>
</cp:coreProperties>
</file>