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  <p:sldId id="267" r:id="rId9"/>
    <p:sldId id="276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EAA9-7D11-4D86-9A34-FF2D196F33DE}" v="5" dt="2022-03-03T14:45:06.398"/>
    <p1510:client id="{4CC279C1-71F8-4FB3-ABAD-997472A8593A}" v="3" dt="2022-03-04T03:15:28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reddy rupireddy" userId="41466a1237842848" providerId="LiveId" clId="{205CEAA9-7D11-4D86-9A34-FF2D196F33DE}"/>
    <pc:docChg chg="undo custSel addSld modSld">
      <pc:chgData name="dileepreddy rupireddy" userId="41466a1237842848" providerId="LiveId" clId="{205CEAA9-7D11-4D86-9A34-FF2D196F33DE}" dt="2022-03-03T14:46:46.623" v="133" actId="403"/>
      <pc:docMkLst>
        <pc:docMk/>
      </pc:docMkLst>
      <pc:sldChg chg="addSp delSp modSp mod setBg">
        <pc:chgData name="dileepreddy rupireddy" userId="41466a1237842848" providerId="LiveId" clId="{205CEAA9-7D11-4D86-9A34-FF2D196F33DE}" dt="2022-03-02T06:04:18.437" v="20" actId="14100"/>
        <pc:sldMkLst>
          <pc:docMk/>
          <pc:sldMk cId="768124109" sldId="259"/>
        </pc:sldMkLst>
        <pc:spChg chg="mod">
          <ac:chgData name="dileepreddy rupireddy" userId="41466a1237842848" providerId="LiveId" clId="{205CEAA9-7D11-4D86-9A34-FF2D196F33DE}" dt="2022-03-02T06:04:08.044" v="16" actId="1076"/>
          <ac:spMkLst>
            <pc:docMk/>
            <pc:sldMk cId="768124109" sldId="259"/>
            <ac:spMk id="2" creationId="{2C069A23-A865-497E-8E3C-7214DE8E4EC2}"/>
          </ac:spMkLst>
        </pc:spChg>
        <pc:spChg chg="add">
          <ac:chgData name="dileepreddy rupireddy" userId="41466a1237842848" providerId="LiveId" clId="{205CEAA9-7D11-4D86-9A34-FF2D196F33DE}" dt="2022-03-02T06:03:42.223" v="8" actId="26606"/>
          <ac:spMkLst>
            <pc:docMk/>
            <pc:sldMk cId="768124109" sldId="259"/>
            <ac:spMk id="5" creationId="{6753252F-4873-4F63-801D-CC719279A7D5}"/>
          </ac:spMkLst>
        </pc:spChg>
        <pc:spChg chg="add del">
          <ac:chgData name="dileepreddy rupireddy" userId="41466a1237842848" providerId="LiveId" clId="{205CEAA9-7D11-4D86-9A34-FF2D196F33DE}" dt="2022-03-02T06:03:30.207" v="7" actId="26606"/>
          <ac:spMkLst>
            <pc:docMk/>
            <pc:sldMk cId="768124109" sldId="259"/>
            <ac:spMk id="8" creationId="{7CA0DAA6-33B8-4A25-810D-2F4D816FB40E}"/>
          </ac:spMkLst>
        </pc:spChg>
        <pc:spChg chg="add">
          <ac:chgData name="dileepreddy rupireddy" userId="41466a1237842848" providerId="LiveId" clId="{205CEAA9-7D11-4D86-9A34-FF2D196F33DE}" dt="2022-03-02T06:03:42.223" v="8" actId="26606"/>
          <ac:spMkLst>
            <pc:docMk/>
            <pc:sldMk cId="768124109" sldId="259"/>
            <ac:spMk id="10" creationId="{047C8CCB-F95D-4249-92DD-651249D3535A}"/>
          </ac:spMkLst>
        </pc:spChg>
        <pc:picChg chg="add mod">
          <ac:chgData name="dileepreddy rupireddy" userId="41466a1237842848" providerId="LiveId" clId="{205CEAA9-7D11-4D86-9A34-FF2D196F33DE}" dt="2022-03-02T06:04:18.437" v="20" actId="14100"/>
          <ac:picMkLst>
            <pc:docMk/>
            <pc:sldMk cId="768124109" sldId="259"/>
            <ac:picMk id="3" creationId="{D89D7864-E050-46E9-BF38-D89F608EE211}"/>
          </ac:picMkLst>
        </pc:picChg>
      </pc:sldChg>
      <pc:sldChg chg="addSp delSp modSp mod">
        <pc:chgData name="dileepreddy rupireddy" userId="41466a1237842848" providerId="LiveId" clId="{205CEAA9-7D11-4D86-9A34-FF2D196F33DE}" dt="2022-03-03T14:46:46.623" v="133" actId="403"/>
        <pc:sldMkLst>
          <pc:docMk/>
          <pc:sldMk cId="580641234" sldId="262"/>
        </pc:sldMkLst>
        <pc:spChg chg="del">
          <ac:chgData name="dileepreddy rupireddy" userId="41466a1237842848" providerId="LiveId" clId="{205CEAA9-7D11-4D86-9A34-FF2D196F33DE}" dt="2022-03-03T14:39:24.839" v="87" actId="21"/>
          <ac:spMkLst>
            <pc:docMk/>
            <pc:sldMk cId="580641234" sldId="262"/>
            <ac:spMk id="7" creationId="{BA34A950-EB74-448B-80A7-F97AE27BA22D}"/>
          </ac:spMkLst>
        </pc:spChg>
        <pc:spChg chg="add mod">
          <ac:chgData name="dileepreddy rupireddy" userId="41466a1237842848" providerId="LiveId" clId="{205CEAA9-7D11-4D86-9A34-FF2D196F33DE}" dt="2022-03-03T14:46:46.623" v="133" actId="403"/>
          <ac:spMkLst>
            <pc:docMk/>
            <pc:sldMk cId="580641234" sldId="262"/>
            <ac:spMk id="8" creationId="{E8556010-0103-4911-AE0A-AC86FDCBCB88}"/>
          </ac:spMkLst>
        </pc:spChg>
      </pc:sldChg>
      <pc:sldChg chg="addSp delSp modSp mod setBg setClrOvrMap">
        <pc:chgData name="dileepreddy rupireddy" userId="41466a1237842848" providerId="LiveId" clId="{205CEAA9-7D11-4D86-9A34-FF2D196F33DE}" dt="2022-03-03T14:45:44.074" v="131" actId="27614"/>
        <pc:sldMkLst>
          <pc:docMk/>
          <pc:sldMk cId="2013478465" sldId="263"/>
        </pc:sldMkLst>
        <pc:spChg chg="mod">
          <ac:chgData name="dileepreddy rupireddy" userId="41466a1237842848" providerId="LiveId" clId="{205CEAA9-7D11-4D86-9A34-FF2D196F33DE}" dt="2022-03-03T14:45:37.489" v="129" actId="26606"/>
          <ac:spMkLst>
            <pc:docMk/>
            <pc:sldMk cId="2013478465" sldId="263"/>
            <ac:spMk id="2" creationId="{F05B86CB-D665-40EF-8DEA-124F53F3CDBC}"/>
          </ac:spMkLst>
        </pc:spChg>
        <pc:spChg chg="add del">
          <ac:chgData name="dileepreddy rupireddy" userId="41466a1237842848" providerId="LiveId" clId="{205CEAA9-7D11-4D86-9A34-FF2D196F33DE}" dt="2022-03-03T14:45:37.496" v="130" actId="26606"/>
          <ac:spMkLst>
            <pc:docMk/>
            <pc:sldMk cId="2013478465" sldId="263"/>
            <ac:spMk id="10" creationId="{71CFE9EA-50D8-4028-BE42-DC2D813BEA66}"/>
          </ac:spMkLst>
        </pc:spChg>
        <pc:spChg chg="add">
          <ac:chgData name="dileepreddy rupireddy" userId="41466a1237842848" providerId="LiveId" clId="{205CEAA9-7D11-4D86-9A34-FF2D196F33DE}" dt="2022-03-03T14:45:37.496" v="130" actId="26606"/>
          <ac:spMkLst>
            <pc:docMk/>
            <pc:sldMk cId="2013478465" sldId="263"/>
            <ac:spMk id="17" creationId="{71CFE9EA-50D8-4028-BE42-DC2D813BEA66}"/>
          </ac:spMkLst>
        </pc:spChg>
        <pc:picChg chg="mod">
          <ac:chgData name="dileepreddy rupireddy" userId="41466a1237842848" providerId="LiveId" clId="{205CEAA9-7D11-4D86-9A34-FF2D196F33DE}" dt="2022-03-03T14:45:44.074" v="131" actId="27614"/>
          <ac:picMkLst>
            <pc:docMk/>
            <pc:sldMk cId="2013478465" sldId="263"/>
            <ac:picMk id="5" creationId="{B8F1B94B-055A-4D0B-89D5-8CA29EB2C6D4}"/>
          </ac:picMkLst>
        </pc:picChg>
        <pc:cxnChg chg="add del">
          <ac:chgData name="dileepreddy rupireddy" userId="41466a1237842848" providerId="LiveId" clId="{205CEAA9-7D11-4D86-9A34-FF2D196F33DE}" dt="2022-03-03T14:45:37.496" v="130" actId="26606"/>
          <ac:cxnSpMkLst>
            <pc:docMk/>
            <pc:sldMk cId="2013478465" sldId="263"/>
            <ac:cxnSpMk id="12" creationId="{9A218DD6-0CC7-465B-B80F-747F97B4021F}"/>
          </ac:cxnSpMkLst>
        </pc:cxnChg>
        <pc:cxnChg chg="add">
          <ac:chgData name="dileepreddy rupireddy" userId="41466a1237842848" providerId="LiveId" clId="{205CEAA9-7D11-4D86-9A34-FF2D196F33DE}" dt="2022-03-03T14:45:37.496" v="130" actId="26606"/>
          <ac:cxnSpMkLst>
            <pc:docMk/>
            <pc:sldMk cId="2013478465" sldId="263"/>
            <ac:cxnSpMk id="19" creationId="{9A218DD6-0CC7-465B-B80F-747F97B4021F}"/>
          </ac:cxnSpMkLst>
        </pc:cxnChg>
      </pc:sldChg>
      <pc:sldChg chg="addSp delSp modSp new mod setBg setClrOvrMap">
        <pc:chgData name="dileepreddy rupireddy" userId="41466a1237842848" providerId="LiveId" clId="{205CEAA9-7D11-4D86-9A34-FF2D196F33DE}" dt="2022-03-03T14:45:11.390" v="127" actId="1076"/>
        <pc:sldMkLst>
          <pc:docMk/>
          <pc:sldMk cId="1326245463" sldId="264"/>
        </pc:sldMkLst>
        <pc:spChg chg="add mod">
          <ac:chgData name="dileepreddy rupireddy" userId="41466a1237842848" providerId="LiveId" clId="{205CEAA9-7D11-4D86-9A34-FF2D196F33DE}" dt="2022-03-03T14:45:11.390" v="127" actId="1076"/>
          <ac:spMkLst>
            <pc:docMk/>
            <pc:sldMk cId="1326245463" sldId="264"/>
            <ac:spMk id="4" creationId="{A53C545E-0ED1-4903-95E2-FA596B69C4CF}"/>
          </ac:spMkLst>
        </pc:spChg>
        <pc:spChg chg="add del">
          <ac:chgData name="dileepreddy rupireddy" userId="41466a1237842848" providerId="LiveId" clId="{205CEAA9-7D11-4D86-9A34-FF2D196F33DE}" dt="2022-03-03T14:43:55.573" v="114" actId="26606"/>
          <ac:spMkLst>
            <pc:docMk/>
            <pc:sldMk cId="1326245463" sldId="264"/>
            <ac:spMk id="6" creationId="{73DE2CFE-42F2-48F0-8706-5264E012B10C}"/>
          </ac:spMkLst>
        </pc:spChg>
        <pc:spChg chg="add del">
          <ac:chgData name="dileepreddy rupireddy" userId="41466a1237842848" providerId="LiveId" clId="{205CEAA9-7D11-4D86-9A34-FF2D196F33DE}" dt="2022-03-03T14:27:22.839" v="28" actId="26606"/>
          <ac:spMkLst>
            <pc:docMk/>
            <pc:sldMk cId="1326245463" sldId="264"/>
            <ac:spMk id="8" creationId="{0B761509-3B9A-49A6-A84B-C3D86811697D}"/>
          </ac:spMkLst>
        </pc:spChg>
        <pc:spChg chg="add del">
          <ac:chgData name="dileepreddy rupireddy" userId="41466a1237842848" providerId="LiveId" clId="{205CEAA9-7D11-4D86-9A34-FF2D196F33DE}" dt="2022-03-03T14:29:40.500" v="72" actId="26606"/>
          <ac:spMkLst>
            <pc:docMk/>
            <pc:sldMk cId="1326245463" sldId="264"/>
            <ac:spMk id="9" creationId="{E8A8EAB8-D2FF-444D-B34B-7D32F106AD0E}"/>
          </ac:spMkLst>
        </pc:spChg>
        <pc:spChg chg="add del">
          <ac:chgData name="dileepreddy rupireddy" userId="41466a1237842848" providerId="LiveId" clId="{205CEAA9-7D11-4D86-9A34-FF2D196F33DE}" dt="2022-03-03T14:27:22.839" v="28" actId="26606"/>
          <ac:spMkLst>
            <pc:docMk/>
            <pc:sldMk cId="1326245463" sldId="264"/>
            <ac:spMk id="10" creationId="{91DE43FD-EB47-414A-B0AB-169B0FFFA527}"/>
          </ac:spMkLst>
        </pc:spChg>
        <pc:spChg chg="add del">
          <ac:chgData name="dileepreddy rupireddy" userId="41466a1237842848" providerId="LiveId" clId="{205CEAA9-7D11-4D86-9A34-FF2D196F33DE}" dt="2022-03-03T14:29:40.500" v="72" actId="26606"/>
          <ac:spMkLst>
            <pc:docMk/>
            <pc:sldMk cId="1326245463" sldId="264"/>
            <ac:spMk id="11" creationId="{9DD005C1-8C51-42D6-9BEE-B9B83849743D}"/>
          </ac:spMkLst>
        </pc:spChg>
        <pc:spChg chg="add del">
          <ac:chgData name="dileepreddy rupireddy" userId="41466a1237842848" providerId="LiveId" clId="{205CEAA9-7D11-4D86-9A34-FF2D196F33DE}" dt="2022-03-03T14:29:40.500" v="72" actId="26606"/>
          <ac:spMkLst>
            <pc:docMk/>
            <pc:sldMk cId="1326245463" sldId="264"/>
            <ac:spMk id="13" creationId="{C61F2F60-14E3-4196-B7CE-175E46F04481}"/>
          </ac:spMkLst>
        </pc:spChg>
        <pc:spChg chg="add del">
          <ac:chgData name="dileepreddy rupireddy" userId="41466a1237842848" providerId="LiveId" clId="{205CEAA9-7D11-4D86-9A34-FF2D196F33DE}" dt="2022-03-03T14:44:50.224" v="123" actId="26606"/>
          <ac:spMkLst>
            <pc:docMk/>
            <pc:sldMk cId="1326245463" sldId="264"/>
            <ac:spMk id="14" creationId="{A7AE9375-4664-4DB2-922D-2782A6E439AC}"/>
          </ac:spMkLst>
        </pc:spChg>
        <pc:spChg chg="add del">
          <ac:chgData name="dileepreddy rupireddy" userId="41466a1237842848" providerId="LiveId" clId="{205CEAA9-7D11-4D86-9A34-FF2D196F33DE}" dt="2022-03-03T14:29:44.323" v="74" actId="26606"/>
          <ac:spMkLst>
            <pc:docMk/>
            <pc:sldMk cId="1326245463" sldId="264"/>
            <ac:spMk id="15" creationId="{56C20283-73E0-40EC-8AD8-057F581F64C2}"/>
          </ac:spMkLst>
        </pc:spChg>
        <pc:spChg chg="add del">
          <ac:chgData name="dileepreddy rupireddy" userId="41466a1237842848" providerId="LiveId" clId="{205CEAA9-7D11-4D86-9A34-FF2D196F33DE}" dt="2022-03-03T14:29:44.323" v="74" actId="26606"/>
          <ac:spMkLst>
            <pc:docMk/>
            <pc:sldMk cId="1326245463" sldId="264"/>
            <ac:spMk id="16" creationId="{3FCC729B-E528-40C3-82D3-BA4375575E87}"/>
          </ac:spMkLst>
        </pc:spChg>
        <pc:spChg chg="add del">
          <ac:chgData name="dileepreddy rupireddy" userId="41466a1237842848" providerId="LiveId" clId="{205CEAA9-7D11-4D86-9A34-FF2D196F33DE}" dt="2022-03-03T14:29:44.323" v="74" actId="26606"/>
          <ac:spMkLst>
            <pc:docMk/>
            <pc:sldMk cId="1326245463" sldId="264"/>
            <ac:spMk id="17" creationId="{58F1FB8D-1842-4A04-998D-6CF047AB2790}"/>
          </ac:spMkLst>
        </pc:spChg>
        <pc:spChg chg="add del">
          <ac:chgData name="dileepreddy rupireddy" userId="41466a1237842848" providerId="LiveId" clId="{205CEAA9-7D11-4D86-9A34-FF2D196F33DE}" dt="2022-03-03T14:44:50.224" v="123" actId="26606"/>
          <ac:spMkLst>
            <pc:docMk/>
            <pc:sldMk cId="1326245463" sldId="264"/>
            <ac:spMk id="24" creationId="{E862BE82-D00D-42C1-BF16-93AA37870C32}"/>
          </ac:spMkLst>
        </pc:spChg>
        <pc:spChg chg="add del">
          <ac:chgData name="dileepreddy rupireddy" userId="41466a1237842848" providerId="LiveId" clId="{205CEAA9-7D11-4D86-9A34-FF2D196F33DE}" dt="2022-03-03T14:44:50.224" v="123" actId="26606"/>
          <ac:spMkLst>
            <pc:docMk/>
            <pc:sldMk cId="1326245463" sldId="264"/>
            <ac:spMk id="26" creationId="{F6D92C2D-1D3D-4974-918C-06579FB354A9}"/>
          </ac:spMkLst>
        </pc:spChg>
        <pc:grpChg chg="add del">
          <ac:chgData name="dileepreddy rupireddy" userId="41466a1237842848" providerId="LiveId" clId="{205CEAA9-7D11-4D86-9A34-FF2D196F33DE}" dt="2022-03-03T14:27:22.839" v="28" actId="26606"/>
          <ac:grpSpMkLst>
            <pc:docMk/>
            <pc:sldMk cId="1326245463" sldId="264"/>
            <ac:grpSpMk id="12" creationId="{58495BCC-CE77-4CC2-952E-846F41119FD5}"/>
          </ac:grpSpMkLst>
        </pc:grpChg>
        <pc:picChg chg="add mod ord">
          <ac:chgData name="dileepreddy rupireddy" userId="41466a1237842848" providerId="LiveId" clId="{205CEAA9-7D11-4D86-9A34-FF2D196F33DE}" dt="2022-03-03T14:44:50.224" v="123" actId="26606"/>
          <ac:picMkLst>
            <pc:docMk/>
            <pc:sldMk cId="1326245463" sldId="264"/>
            <ac:picMk id="3" creationId="{994ED04E-9F0D-4A43-B39D-5EBBDFCECBB0}"/>
          </ac:picMkLst>
        </pc:picChg>
        <pc:cxnChg chg="add del">
          <ac:chgData name="dileepreddy rupireddy" userId="41466a1237842848" providerId="LiveId" clId="{205CEAA9-7D11-4D86-9A34-FF2D196F33DE}" dt="2022-03-03T14:44:50.224" v="123" actId="26606"/>
          <ac:cxnSpMkLst>
            <pc:docMk/>
            <pc:sldMk cId="1326245463" sldId="264"/>
            <ac:cxnSpMk id="18" creationId="{EE504C98-6397-41C1-A8D8-2D9C4ED307E0}"/>
          </ac:cxnSpMkLst>
        </pc:cxnChg>
        <pc:cxnChg chg="add del">
          <ac:chgData name="dileepreddy rupireddy" userId="41466a1237842848" providerId="LiveId" clId="{205CEAA9-7D11-4D86-9A34-FF2D196F33DE}" dt="2022-03-03T14:44:50.224" v="123" actId="26606"/>
          <ac:cxnSpMkLst>
            <pc:docMk/>
            <pc:sldMk cId="1326245463" sldId="264"/>
            <ac:cxnSpMk id="19" creationId="{B7188D9B-1674-419B-A379-D1632A7EC3A2}"/>
          </ac:cxnSpMkLst>
        </pc:cxnChg>
      </pc:sldChg>
      <pc:sldChg chg="addSp modSp new mod setBg setClrOvrMap">
        <pc:chgData name="dileepreddy rupireddy" userId="41466a1237842848" providerId="LiveId" clId="{205CEAA9-7D11-4D86-9A34-FF2D196F33DE}" dt="2022-03-03T14:42:36.825" v="111" actId="403"/>
        <pc:sldMkLst>
          <pc:docMk/>
          <pc:sldMk cId="511444266" sldId="265"/>
        </pc:sldMkLst>
        <pc:spChg chg="add mod">
          <ac:chgData name="dileepreddy rupireddy" userId="41466a1237842848" providerId="LiveId" clId="{205CEAA9-7D11-4D86-9A34-FF2D196F33DE}" dt="2022-03-03T14:42:36.825" v="111" actId="403"/>
          <ac:spMkLst>
            <pc:docMk/>
            <pc:sldMk cId="511444266" sldId="265"/>
            <ac:spMk id="2" creationId="{6A8ADC18-5AEB-4849-9928-C682A0F0B9F4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8" creationId="{0671A8AE-40A1-4631-A6B8-581AFF065482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10" creationId="{AB58EF07-17C2-48CF-ABB0-EEF1F17CB8F0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12" creationId="{AF2F604E-43BE-4DC3-B983-E071523364F8}"/>
          </ac:spMkLst>
        </pc:spChg>
        <pc:spChg chg="add">
          <ac:chgData name="dileepreddy rupireddy" userId="41466a1237842848" providerId="LiveId" clId="{205CEAA9-7D11-4D86-9A34-FF2D196F33DE}" dt="2022-03-03T14:42:30.364" v="109" actId="26606"/>
          <ac:spMkLst>
            <pc:docMk/>
            <pc:sldMk cId="511444266" sldId="265"/>
            <ac:spMk id="14" creationId="{08C9B587-E65E-4B52-B37C-ABEBB6E87928}"/>
          </ac:spMkLst>
        </pc:spChg>
        <pc:picChg chg="add">
          <ac:chgData name="dileepreddy rupireddy" userId="41466a1237842848" providerId="LiveId" clId="{205CEAA9-7D11-4D86-9A34-FF2D196F33DE}" dt="2022-03-03T14:42:30.364" v="109" actId="26606"/>
          <ac:picMkLst>
            <pc:docMk/>
            <pc:sldMk cId="511444266" sldId="265"/>
            <ac:picMk id="4" creationId="{D8657F23-5DA6-4F84-9A01-D7C89F91BFF6}"/>
          </ac:picMkLst>
        </pc:picChg>
      </pc:sldChg>
    </pc:docChg>
  </pc:docChgLst>
  <pc:docChgLst>
    <pc:chgData name="dileepreddy rupireddy" userId="41466a1237842848" providerId="LiveId" clId="{4CC279C1-71F8-4FB3-ABAD-997472A8593A}"/>
    <pc:docChg chg="undo redo custSel addSld delSld modSld sldOrd">
      <pc:chgData name="dileepreddy rupireddy" userId="41466a1237842848" providerId="LiveId" clId="{4CC279C1-71F8-4FB3-ABAD-997472A8593A}" dt="2022-03-04T03:29:17.584" v="26" actId="2696"/>
      <pc:docMkLst>
        <pc:docMk/>
      </pc:docMkLst>
      <pc:sldChg chg="add del">
        <pc:chgData name="dileepreddy rupireddy" userId="41466a1237842848" providerId="LiveId" clId="{4CC279C1-71F8-4FB3-ABAD-997472A8593A}" dt="2022-03-04T03:29:14.848" v="24" actId="2696"/>
        <pc:sldMkLst>
          <pc:docMk/>
          <pc:sldMk cId="1069676143" sldId="257"/>
        </pc:sldMkLst>
      </pc:sldChg>
      <pc:sldChg chg="add del">
        <pc:chgData name="dileepreddy rupireddy" userId="41466a1237842848" providerId="LiveId" clId="{4CC279C1-71F8-4FB3-ABAD-997472A8593A}" dt="2022-03-04T03:29:14.066" v="23" actId="2696"/>
        <pc:sldMkLst>
          <pc:docMk/>
          <pc:sldMk cId="2530852811" sldId="258"/>
        </pc:sldMkLst>
      </pc:sldChg>
      <pc:sldChg chg="new del">
        <pc:chgData name="dileepreddy rupireddy" userId="41466a1237842848" providerId="LiveId" clId="{4CC279C1-71F8-4FB3-ABAD-997472A8593A}" dt="2022-03-04T03:15:31.726" v="11" actId="2696"/>
        <pc:sldMkLst>
          <pc:docMk/>
          <pc:sldMk cId="2532889902" sldId="266"/>
        </pc:sldMkLst>
      </pc:sldChg>
      <pc:sldChg chg="addSp delSp add mod ord setBg delDesignElem">
        <pc:chgData name="dileepreddy rupireddy" userId="41466a1237842848" providerId="LiveId" clId="{4CC279C1-71F8-4FB3-ABAD-997472A8593A}" dt="2022-03-04T03:17:24.512" v="12" actId="26606"/>
        <pc:sldMkLst>
          <pc:docMk/>
          <pc:sldMk cId="2582956864" sldId="267"/>
        </pc:sldMkLst>
        <pc:spChg chg="add">
          <ac:chgData name="dileepreddy rupireddy" userId="41466a1237842848" providerId="LiveId" clId="{4CC279C1-71F8-4FB3-ABAD-997472A8593A}" dt="2022-03-04T03:17:24.512" v="12" actId="26606"/>
          <ac:spMkLst>
            <pc:docMk/>
            <pc:sldMk cId="2582956864" sldId="267"/>
            <ac:spMk id="7" creationId="{C7FA33FF-088D-4F16-95A2-2C64D353DEA8}"/>
          </ac:spMkLst>
        </pc:spChg>
        <pc:spChg chg="add">
          <ac:chgData name="dileepreddy rupireddy" userId="41466a1237842848" providerId="LiveId" clId="{4CC279C1-71F8-4FB3-ABAD-997472A8593A}" dt="2022-03-04T03:17:24.512" v="12" actId="26606"/>
          <ac:spMkLst>
            <pc:docMk/>
            <pc:sldMk cId="2582956864" sldId="267"/>
            <ac:spMk id="8" creationId="{A376EFB1-01CF-419F-ABF1-2AF02BBFCBD1}"/>
          </ac:spMkLst>
        </pc:spChg>
        <pc:spChg chg="add">
          <ac:chgData name="dileepreddy rupireddy" userId="41466a1237842848" providerId="LiveId" clId="{4CC279C1-71F8-4FB3-ABAD-997472A8593A}" dt="2022-03-04T03:17:24.512" v="12" actId="26606"/>
          <ac:spMkLst>
            <pc:docMk/>
            <pc:sldMk cId="2582956864" sldId="267"/>
            <ac:spMk id="9" creationId="{FF9DEA15-78BD-4750-AA18-B9F28A6D5AB8}"/>
          </ac:spMkLst>
        </pc:spChg>
        <pc:spChg chg="del">
          <ac:chgData name="dileepreddy rupireddy" userId="41466a1237842848" providerId="LiveId" clId="{4CC279C1-71F8-4FB3-ABAD-997472A8593A}" dt="2022-03-04T03:14:44.793" v="2"/>
          <ac:spMkLst>
            <pc:docMk/>
            <pc:sldMk cId="2582956864" sldId="267"/>
            <ac:spMk id="10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4:44.793" v="2"/>
          <ac:spMkLst>
            <pc:docMk/>
            <pc:sldMk cId="2582956864" sldId="267"/>
            <ac:spMk id="12" creationId="{A376EFB1-01CF-419F-ABF1-2AF02BBFCBD1}"/>
          </ac:spMkLst>
        </pc:spChg>
        <pc:spChg chg="del">
          <ac:chgData name="dileepreddy rupireddy" userId="41466a1237842848" providerId="LiveId" clId="{4CC279C1-71F8-4FB3-ABAD-997472A8593A}" dt="2022-03-04T03:14:44.793" v="2"/>
          <ac:spMkLst>
            <pc:docMk/>
            <pc:sldMk cId="2582956864" sldId="267"/>
            <ac:spMk id="14" creationId="{FF9DEA15-78BD-4750-AA18-B9F28A6D5AB8}"/>
          </ac:spMkLst>
        </pc:spChg>
      </pc:sldChg>
      <pc:sldChg chg="addSp delSp add mod setBg delDesignElem">
        <pc:chgData name="dileepreddy rupireddy" userId="41466a1237842848" providerId="LiveId" clId="{4CC279C1-71F8-4FB3-ABAD-997472A8593A}" dt="2022-03-04T03:19:43.237" v="14" actId="26606"/>
        <pc:sldMkLst>
          <pc:docMk/>
          <pc:sldMk cId="334197308" sldId="275"/>
        </pc:sldMkLst>
        <pc:spChg chg="add">
          <ac:chgData name="dileepreddy rupireddy" userId="41466a1237842848" providerId="LiveId" clId="{4CC279C1-71F8-4FB3-ABAD-997472A8593A}" dt="2022-03-04T03:19:43.237" v="14" actId="26606"/>
          <ac:spMkLst>
            <pc:docMk/>
            <pc:sldMk cId="334197308" sldId="275"/>
            <ac:spMk id="15" creationId="{A376EFB1-01CF-419F-ABF1-2AF02BBFCBD1}"/>
          </ac:spMkLst>
        </pc:spChg>
        <pc:spChg chg="add">
          <ac:chgData name="dileepreddy rupireddy" userId="41466a1237842848" providerId="LiveId" clId="{4CC279C1-71F8-4FB3-ABAD-997472A8593A}" dt="2022-03-04T03:19:43.237" v="14" actId="26606"/>
          <ac:spMkLst>
            <pc:docMk/>
            <pc:sldMk cId="334197308" sldId="275"/>
            <ac:spMk id="16" creationId="{FF9DEA15-78BD-4750-AA18-B9F28A6D5AB8}"/>
          </ac:spMkLst>
        </pc:spChg>
        <pc:spChg chg="add">
          <ac:chgData name="dileepreddy rupireddy" userId="41466a1237842848" providerId="LiveId" clId="{4CC279C1-71F8-4FB3-ABAD-997472A8593A}" dt="2022-03-04T03:19:43.237" v="14" actId="26606"/>
          <ac:spMkLst>
            <pc:docMk/>
            <pc:sldMk cId="334197308" sldId="275"/>
            <ac:spMk id="18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28.500" v="10"/>
          <ac:spMkLst>
            <pc:docMk/>
            <pc:sldMk cId="334197308" sldId="275"/>
            <ac:spMk id="20" creationId="{A376EFB1-01CF-419F-ABF1-2AF02BBFCBD1}"/>
          </ac:spMkLst>
        </pc:spChg>
        <pc:spChg chg="del">
          <ac:chgData name="dileepreddy rupireddy" userId="41466a1237842848" providerId="LiveId" clId="{4CC279C1-71F8-4FB3-ABAD-997472A8593A}" dt="2022-03-04T03:15:28.500" v="10"/>
          <ac:spMkLst>
            <pc:docMk/>
            <pc:sldMk cId="334197308" sldId="275"/>
            <ac:spMk id="21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28.500" v="10"/>
          <ac:spMkLst>
            <pc:docMk/>
            <pc:sldMk cId="334197308" sldId="275"/>
            <ac:spMk id="22" creationId="{FF9DEA15-78BD-4750-AA18-B9F28A6D5AB8}"/>
          </ac:spMkLst>
        </pc:spChg>
      </pc:sldChg>
      <pc:sldChg chg="addSp delSp add mod ord setBg delDesignElem">
        <pc:chgData name="dileepreddy rupireddy" userId="41466a1237842848" providerId="LiveId" clId="{4CC279C1-71F8-4FB3-ABAD-997472A8593A}" dt="2022-03-04T03:19:17.193" v="13" actId="26606"/>
        <pc:sldMkLst>
          <pc:docMk/>
          <pc:sldMk cId="4165993401" sldId="276"/>
        </pc:sldMkLst>
        <pc:spChg chg="add">
          <ac:chgData name="dileepreddy rupireddy" userId="41466a1237842848" providerId="LiveId" clId="{4CC279C1-71F8-4FB3-ABAD-997472A8593A}" dt="2022-03-04T03:19:17.193" v="13" actId="26606"/>
          <ac:spMkLst>
            <pc:docMk/>
            <pc:sldMk cId="4165993401" sldId="276"/>
            <ac:spMk id="15" creationId="{A376EFB1-01CF-419F-ABF1-2AF02BBFCBD1}"/>
          </ac:spMkLst>
        </pc:spChg>
        <pc:spChg chg="add">
          <ac:chgData name="dileepreddy rupireddy" userId="41466a1237842848" providerId="LiveId" clId="{4CC279C1-71F8-4FB3-ABAD-997472A8593A}" dt="2022-03-04T03:19:17.193" v="13" actId="26606"/>
          <ac:spMkLst>
            <pc:docMk/>
            <pc:sldMk cId="4165993401" sldId="276"/>
            <ac:spMk id="16" creationId="{FF9DEA15-78BD-4750-AA18-B9F28A6D5AB8}"/>
          </ac:spMkLst>
        </pc:spChg>
        <pc:spChg chg="add">
          <ac:chgData name="dileepreddy rupireddy" userId="41466a1237842848" providerId="LiveId" clId="{4CC279C1-71F8-4FB3-ABAD-997472A8593A}" dt="2022-03-04T03:19:17.193" v="13" actId="26606"/>
          <ac:spMkLst>
            <pc:docMk/>
            <pc:sldMk cId="4165993401" sldId="276"/>
            <ac:spMk id="18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09.419" v="6"/>
          <ac:spMkLst>
            <pc:docMk/>
            <pc:sldMk cId="4165993401" sldId="276"/>
            <ac:spMk id="20" creationId="{A376EFB1-01CF-419F-ABF1-2AF02BBFCBD1}"/>
          </ac:spMkLst>
        </pc:spChg>
        <pc:spChg chg="del">
          <ac:chgData name="dileepreddy rupireddy" userId="41466a1237842848" providerId="LiveId" clId="{4CC279C1-71F8-4FB3-ABAD-997472A8593A}" dt="2022-03-04T03:15:09.419" v="6"/>
          <ac:spMkLst>
            <pc:docMk/>
            <pc:sldMk cId="4165993401" sldId="276"/>
            <ac:spMk id="21" creationId="{C7FA33FF-088D-4F16-95A2-2C64D353DEA8}"/>
          </ac:spMkLst>
        </pc:spChg>
        <pc:spChg chg="del">
          <ac:chgData name="dileepreddy rupireddy" userId="41466a1237842848" providerId="LiveId" clId="{4CC279C1-71F8-4FB3-ABAD-997472A8593A}" dt="2022-03-04T03:15:09.419" v="6"/>
          <ac:spMkLst>
            <pc:docMk/>
            <pc:sldMk cId="4165993401" sldId="276"/>
            <ac:spMk id="22" creationId="{FF9DEA15-78BD-4750-AA18-B9F28A6D5AB8}"/>
          </ac:spMkLst>
        </pc:spChg>
      </pc:sldChg>
      <pc:sldChg chg="new del">
        <pc:chgData name="dileepreddy rupireddy" userId="41466a1237842848" providerId="LiveId" clId="{4CC279C1-71F8-4FB3-ABAD-997472A8593A}" dt="2022-03-04T03:25:55.222" v="18" actId="2696"/>
        <pc:sldMkLst>
          <pc:docMk/>
          <pc:sldMk cId="1997650967" sldId="277"/>
        </pc:sldMkLst>
      </pc:sldChg>
      <pc:sldChg chg="new del">
        <pc:chgData name="dileepreddy rupireddy" userId="41466a1237842848" providerId="LiveId" clId="{4CC279C1-71F8-4FB3-ABAD-997472A8593A}" dt="2022-03-04T03:25:58.346" v="19" actId="2696"/>
        <pc:sldMkLst>
          <pc:docMk/>
          <pc:sldMk cId="3023512909" sldId="278"/>
        </pc:sldMkLst>
      </pc:sldChg>
      <pc:sldChg chg="new add del">
        <pc:chgData name="dileepreddy rupireddy" userId="41466a1237842848" providerId="LiveId" clId="{4CC279C1-71F8-4FB3-ABAD-997472A8593A}" dt="2022-03-04T03:29:17.584" v="26" actId="2696"/>
        <pc:sldMkLst>
          <pc:docMk/>
          <pc:sldMk cId="274834985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7F930-D8B9-4848-9CDF-37174C34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B1B0F6-A3FE-4134-9BC9-37FE5E57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5102E-5305-405D-A035-0C22EEBA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9A841F-4AAE-425E-9C39-FB10439B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E9AE38-5CA6-42F3-A4FF-F82C634E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83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869308-376C-414B-821F-977AA831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6D1CF4-FBD4-4E3B-AA55-D734240B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901018-BCE0-4DD6-92ED-BBB6FDC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025D70-0E59-42EC-BB9C-E8C11242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118286-D877-4BDA-827B-5C6614D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74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9B2F74-1701-436B-8EC2-124E2A187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37CC8-A2D0-4FFB-91D1-88782490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753EE3-4B0A-413F-B770-8C721B26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123FA1-B6DB-4787-BFE0-CD35B266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697B46-4645-423A-8A13-B71B2C52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30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596C0-0968-4832-9821-BDA15A99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14D95-9F0F-4F40-918E-90BA87C3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4C2417-E565-4A13-9F30-A4B00339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581CC-ED08-4281-B59D-DC67C38E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B50F8-CEF9-4B7E-ADDF-EB8E65B2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47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19EA9-B1E6-4C12-8DF2-E8083821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9C8F0D-C0EA-4B43-AE1D-E838E17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8BF9DD-30D1-4EED-929A-19F76670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6ED282-3BC1-4EFA-8DE3-6C057F13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BE244B-E37C-4417-9012-37D39E65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9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27983-13F0-4213-92AB-6DC2DDC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3AABC-1F5E-43F0-85D4-2730BBA1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3ACED7-0627-4552-8DA4-E22F0D82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E7E010-5FA8-4970-80F0-683EECF1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A43DE-F994-4D6F-A8D6-1429297C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A16307-7D88-4E4B-ABEF-D07D67C4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13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8F2FE-AEAA-4D3A-9402-0C05B8F1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51FD97-82DF-46F2-B4D6-9F322093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60061E-7C20-456B-97C2-5146A39B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9E6A01-EC0A-4F73-B911-7F3C1C169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BFF7F83-80BA-4565-B500-1BE1CB64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11B250-CAEE-4CE8-A424-4FC8EB1F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E20ED69-C870-4637-B78D-7184AFC8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B046B-B703-440C-869E-1FAB93D2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66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EA90D-11C2-46CA-BE26-290C4DE0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C33CF7-2BE0-49CE-9EF2-99B4F4E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5FA74E-213D-472A-96B0-79D44A34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AF87B-6465-4C0C-99D3-DEA4F943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927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12BD2F-7265-424E-ABD2-ECA2410A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7F87C5-958B-431D-9E84-CE57F09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3A2226-B604-47ED-B916-475D7344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034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E5119-C02B-4134-A7C3-4359371F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1ADD6E-207C-4C1B-8AD9-1EEB89A5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6AF15A-F72C-4877-80BD-66E02A50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D0A871-B72C-433E-B95B-BEE067C0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03D45A-5421-4A49-931D-94B5EE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BFB4C1-3CFB-45E0-BF10-44DA0DE5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5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62F57-7770-4B6D-850E-B0D788D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C5AD3D-3FCA-46EB-A887-FED1CCAE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AED0D6-A339-40F8-AE14-FE353CA2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1DE69B-AF98-45C9-9645-A0A9FE8B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D423D0-8FBA-4734-96A7-A3928C9C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F1EEE-965B-40C1-9D64-CA359545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3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7D4037-1F47-466F-94A5-AD9A4542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3C9ACB-AD8F-42D3-97B8-21E5156B0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B0E80C-E64F-4FDF-B616-BC5C609D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AA1E-41A2-43A7-AC59-7A623A8BF454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A3F092-DE21-45F5-AD25-49D34B73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63B97-96B9-491B-829D-643BAFDE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4A98-4D87-49C1-ADF8-4CE8E385CC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382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D11B69-69A5-4511-88F3-74F1FED2A0E9}"/>
              </a:ext>
            </a:extLst>
          </p:cNvPr>
          <p:cNvSpPr txBox="1"/>
          <p:nvPr/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TITLE: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Named entity recognition (NER)  </a:t>
            </a:r>
            <a:r>
              <a:rPr lang="en-US" sz="50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50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67633D1-6EE6-4118-B9F0-B363477BE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AD7FFC6-42A9-49CB-B5E9-B3F6B0383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F0F1E0-B5A9-45A6-B187-B2B61E1185F7}"/>
              </a:ext>
            </a:extLst>
          </p:cNvPr>
          <p:cNvSpPr txBox="1"/>
          <p:nvPr/>
        </p:nvSpPr>
        <p:spPr>
          <a:xfrm>
            <a:off x="6338887" y="1143014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TEAM MEMBERS: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                                  Manichand_2010030455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Harsha_2010030173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PRAKASH _2010030533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Dileep _2010030416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67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2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84E5CB-AC96-44E8-9A0D-3B390937D904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Bi-LSTM:-</a:t>
            </a:r>
            <a:endParaRPr lang="en-US" sz="17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Jang, Beakcheol, Myeonghwi Kim, Gaspard Harerimana, Sang-ug Kang, and Jong Wook Kim. "Bi-LSTM model to increase accuracy in text classification: Combining Word2vec CNN and attention mechanism." Applied Sciences 10, no. 17 (2020): 5841.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</a:t>
            </a:r>
            <a:r>
              <a:rPr lang="en-US" sz="1700" b="1"/>
              <a:t>CNN:- </a:t>
            </a:r>
            <a:endParaRPr lang="en-US" sz="17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Zhu, Qile, Xiaolin Li, Ana Conesa, and Cécile Pereira. "GRAM-CNN: a deep learning approach with local context for named entity recognition in biomedical text." Bioinformatics 34, no. 9 (2018): 1547-1554.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     </a:t>
            </a:r>
            <a:r>
              <a:rPr lang="en-US" sz="1700" b="1"/>
              <a:t>LSTM:-</a:t>
            </a:r>
            <a:endParaRPr lang="en-US" sz="17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Cho, Minsoo, Jihwan Ha, Chihyun Park, and Sanghyun Park. "Combinatorial feature embedding based on CNN and LSTM for biomedical named entity recognition." Journal of biomedical informatics 103 (2020): 103381.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264F01-AA65-4609-BA86-878F7B4612A9}"/>
              </a:ext>
            </a:extLst>
          </p:cNvPr>
          <p:cNvSpPr txBox="1"/>
          <p:nvPr/>
        </p:nvSpPr>
        <p:spPr>
          <a:xfrm>
            <a:off x="234021" y="2413061"/>
            <a:ext cx="610061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41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perfect ring gift small box">
            <a:extLst>
              <a:ext uri="{FF2B5EF4-FFF2-40B4-BE49-F238E27FC236}">
                <a16:creationId xmlns:a16="http://schemas.microsoft.com/office/drawing/2014/main" xmlns="" id="{D8657F23-5DA6-4F84-9A01-D7C89F91B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95" r="1293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8ADC18-5AEB-4849-9928-C682A0F0B9F4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8B67B9-D6F2-4D56-B3E9-FD273C0196DE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:-</a:t>
            </a: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85A683-94F5-450C-BD10-23B8593DBD9D}"/>
              </a:ext>
            </a:extLst>
          </p:cNvPr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Named Entity Recognition (NER) is a natural language processing task that attempts to find named entities (persons, locations, organizations, etc.) within a text. Since the tag of one word depends on neighboring words (and their tags), the problem is modeled as a sequence labeling task, wherein a sentence is considered as an input, and the goal is to produce the tags of all words jointly, so as to maximize accuracy.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8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069A23-A865-497E-8E3C-7214DE8E4EC2}"/>
              </a:ext>
            </a:extLst>
          </p:cNvPr>
          <p:cNvSpPr txBox="1"/>
          <p:nvPr/>
        </p:nvSpPr>
        <p:spPr>
          <a:xfrm>
            <a:off x="-114791" y="1514475"/>
            <a:ext cx="2243137" cy="33120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9D7864-E050-46E9-BF38-D89F608EE2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6051" y="378618"/>
            <a:ext cx="9358312" cy="61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12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3C545E-0ED1-4903-95E2-FA596B69C4CF}"/>
              </a:ext>
            </a:extLst>
          </p:cNvPr>
          <p:cNvSpPr txBox="1"/>
          <p:nvPr/>
        </p:nvSpPr>
        <p:spPr>
          <a:xfrm>
            <a:off x="114300" y="1618588"/>
            <a:ext cx="5981700" cy="38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PREPROCESSING STEPS :-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xmlns="" id="{B7188D9B-1674-419B-A379-D1632A7EC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81" y="193040"/>
            <a:ext cx="3566160" cy="648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62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5A1E51-0590-43E7-ADAE-B35B708F9F4C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PRE-PROCESSING  &amp; TECHNIQUES :-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37E098-7D2F-4DC5-8910-130C8DD8CA72}"/>
              </a:ext>
            </a:extLst>
          </p:cNvPr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Tokenization:-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Tokenization is the process of removing sensitive data and placing unique symbols of identification in its place to retain all the essential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>
                <a:solidFill>
                  <a:schemeClr val="bg1"/>
                </a:solidFill>
              </a:rPr>
              <a:t>CODE:-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import nltk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sentence_data = "The First sentence is about Python. The Second: about Django. You can learn Python,Django and Data Ananlysis here. 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nltk_tokens = nltk.sent_tokenize(sentence_data)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print (nltk_tokens)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4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E711C7-EA99-4A87-AED6-DBE1DD1F4F64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PRE-PROCESSING  &amp; TECHNIQUES :-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556010-0103-4911-AE0A-AC86FDCBCB88}"/>
              </a:ext>
            </a:extLst>
          </p:cNvPr>
          <p:cNvSpPr txBox="1"/>
          <p:nvPr/>
        </p:nvSpPr>
        <p:spPr>
          <a:xfrm>
            <a:off x="2415823" y="2260915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Stop-word Removal</a:t>
            </a:r>
            <a:r>
              <a:rPr lang="en-US" sz="2000" b="1" i="1" dirty="0">
                <a:solidFill>
                  <a:schemeClr val="bg1"/>
                </a:solidFill>
              </a:rPr>
              <a:t>:-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Stop — words are natural language words which have very little meaning such as ‘a’, ‘an’, ‘and’, ‘or’, ‘the’.</a:t>
            </a:r>
          </a:p>
          <a:p>
            <a:r>
              <a:rPr lang="en-US" dirty="0">
                <a:solidFill>
                  <a:schemeClr val="bg1"/>
                </a:solidFill>
              </a:rPr>
              <a:t>⁃ These words take up space in a database and increase the processing time.</a:t>
            </a:r>
          </a:p>
          <a:p>
            <a:r>
              <a:rPr lang="en-US" dirty="0">
                <a:solidFill>
                  <a:schemeClr val="bg1"/>
                </a:solidFill>
              </a:rPr>
              <a:t>⁃ They can be removed by storing an of stop-words.</a:t>
            </a:r>
          </a:p>
          <a:p>
            <a:r>
              <a:rPr lang="en-US" dirty="0">
                <a:solidFill>
                  <a:schemeClr val="bg1"/>
                </a:solidFill>
              </a:rPr>
              <a:t>⁃ Stop-words are filtered out before processing of natural language data as they don’t reveal much information.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Code:-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nltk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nltk.corpus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stopwords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stopwords.words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english</a:t>
            </a:r>
            <a:r>
              <a:rPr lang="en-US" dirty="0">
                <a:solidFill>
                  <a:schemeClr val="bg1"/>
                </a:solidFill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xmlns="" val="5806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1CFE9EA-50D8-4028-BE42-DC2D813BE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5B86CB-D665-40EF-8DEA-124F53F3CDBC}"/>
              </a:ext>
            </a:extLst>
          </p:cNvPr>
          <p:cNvSpPr txBox="1"/>
          <p:nvPr/>
        </p:nvSpPr>
        <p:spPr>
          <a:xfrm>
            <a:off x="4379976" y="452842"/>
            <a:ext cx="6976872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:-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A218DD6-0CC7-465B-B80F-747F97B40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B8F1B94B-055A-4D0B-89D5-8CA29EB2C6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9888" y="2150036"/>
            <a:ext cx="945222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347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D1414B-21D1-4CC2-86F3-EB6A8E619E00}"/>
              </a:ext>
            </a:extLst>
          </p:cNvPr>
          <p:cNvSpPr txBox="1"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6EAB66-0C3C-41CE-A67B-9D5DB6097B3E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BERT: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Lee, Jinhyuk, Wonjin Yoon, Sungdong Kim, Donghyeon Kim, Sunkyu Kim, Chan Ho So, and Jaewoo Kang. "BioBERT: a pre-trained biomedical language representation model for biomedical text mining." </a:t>
            </a:r>
            <a:r>
              <a:rPr lang="en-US" sz="2000" i="1"/>
              <a:t>Bioinformatics</a:t>
            </a:r>
            <a:r>
              <a:rPr lang="en-US" sz="2000"/>
              <a:t> 36, no. 4 (2020): 1234-1240.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</a:t>
            </a:r>
            <a:r>
              <a:rPr lang="en-US" sz="2000" b="1"/>
              <a:t>Transformer:-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Xu, Lu, Zhanming Jie, Wei Lu, and Lidong Bing. "Better Feature Integration for Named Entity Recognition." </a:t>
            </a:r>
            <a:r>
              <a:rPr lang="en-US" sz="2000" i="1"/>
              <a:t>arXiv preprint arXiv:2104.05316</a:t>
            </a:r>
            <a:r>
              <a:rPr lang="en-US" sz="2000"/>
              <a:t> (2021).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 </a:t>
            </a:r>
            <a:r>
              <a:rPr lang="en-US" sz="2000" b="1"/>
              <a:t>knowledge distillation:-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Zhou, Wenxuan, and Muhao Chen. "Learning from Noisy Labels for Entity-Centric Information Extraction." </a:t>
            </a:r>
            <a:r>
              <a:rPr lang="en-US" sz="2000" i="1"/>
              <a:t>arXiv preprint arXiv:2104.08656</a:t>
            </a:r>
            <a:r>
              <a:rPr lang="en-US" sz="2000"/>
              <a:t> (2021).</a:t>
            </a:r>
          </a:p>
        </p:txBody>
      </p:sp>
    </p:spTree>
    <p:extLst>
      <p:ext uri="{BB962C8B-B14F-4D97-AF65-F5344CB8AC3E}">
        <p14:creationId xmlns:p14="http://schemas.microsoft.com/office/powerpoint/2010/main" xmlns="" val="258295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2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84E5CB-AC96-44E8-9A0D-3B390937D904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MLMET:-</a:t>
            </a:r>
            <a:endParaRPr lang="en-US" sz="19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Dai, Hongliang, Yangqiu Song, and Haixun Wang. "Ultra-Fine Entity Typing with Weak Supervision from a Masked Language Model." arXiv preprint arXiv:2106.04098 (2021).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     </a:t>
            </a:r>
            <a:r>
              <a:rPr lang="en-US" sz="1900" b="1"/>
              <a:t>GCN :-</a:t>
            </a:r>
            <a:endParaRPr lang="en-US" sz="19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Seti, Xieraili, Aishan Wumaier, Turgen Yibulayin, Diliyaer Paerhati, Lulu Wang, and Alimu Saimaiti. "Named-entity recognition in sports field based on a character-level graph convolutional network." Information 11, no. 1 (2020): 30.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     </a:t>
            </a:r>
            <a:r>
              <a:rPr lang="en-US" sz="1900" b="1"/>
              <a:t>Bender:-</a:t>
            </a:r>
            <a:endParaRPr lang="en-US" sz="19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Li, Jing, Aixin Sun, Jianglei Han, and Chenliang Li. "A survey on deep learning for named entity recognition." IEEE Transactions on Knowledge and Data Engineering (2020).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264F01-AA65-4609-BA86-878F7B4612A9}"/>
              </a:ext>
            </a:extLst>
          </p:cNvPr>
          <p:cNvSpPr txBox="1"/>
          <p:nvPr/>
        </p:nvSpPr>
        <p:spPr>
          <a:xfrm>
            <a:off x="1" y="2424350"/>
            <a:ext cx="610061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99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401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dileepreddy rupireddy</dc:creator>
  <cp:lastModifiedBy>Lenovo</cp:lastModifiedBy>
  <cp:revision>4</cp:revision>
  <dcterms:created xsi:type="dcterms:W3CDTF">2022-03-02T04:55:31Z</dcterms:created>
  <dcterms:modified xsi:type="dcterms:W3CDTF">2022-04-23T17:16:14Z</dcterms:modified>
</cp:coreProperties>
</file>