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1" r:id="rId3"/>
    <p:sldId id="257" r:id="rId4"/>
    <p:sldId id="262" r:id="rId5"/>
    <p:sldId id="258" r:id="rId6"/>
    <p:sldId id="264" r:id="rId7"/>
    <p:sldId id="274" r:id="rId8"/>
    <p:sldId id="275" r:id="rId9"/>
    <p:sldId id="27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3906-8C7C-4186-81D3-ADE8F400538E}" v="2" dt="2022-01-04T04:56:4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12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23"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goud" userId="60a16bbaa4efb8fa" providerId="LiveId" clId="{0A6B677B-0ED1-4374-9C97-FDA06514785B}"/>
    <pc:docChg chg="undo custSel addSld modSld">
      <pc:chgData name="shiva goud" userId="60a16bbaa4efb8fa" providerId="LiveId" clId="{0A6B677B-0ED1-4374-9C97-FDA06514785B}" dt="2022-01-03T05:21:58.397" v="128" actId="26606"/>
      <pc:docMkLst>
        <pc:docMk/>
      </pc:docMkLst>
      <pc:sldChg chg="addSp delSp modSp mod setBg">
        <pc:chgData name="shiva goud" userId="60a16bbaa4efb8fa" providerId="LiveId" clId="{0A6B677B-0ED1-4374-9C97-FDA06514785B}" dt="2022-01-03T05:19:49.800" v="102" actId="26606"/>
        <pc:sldMkLst>
          <pc:docMk/>
          <pc:sldMk cId="749238145" sldId="256"/>
        </pc:sldMkLst>
        <pc:spChg chg="mod">
          <ac:chgData name="shiva goud" userId="60a16bbaa4efb8fa" providerId="LiveId" clId="{0A6B677B-0ED1-4374-9C97-FDA06514785B}" dt="2022-01-03T05:19:49.800" v="102" actId="26606"/>
          <ac:spMkLst>
            <pc:docMk/>
            <pc:sldMk cId="749238145" sldId="256"/>
            <ac:spMk id="2" creationId="{0240B372-2C0F-4C12-8075-7CCE23A026DC}"/>
          </ac:spMkLst>
        </pc:spChg>
        <pc:spChg chg="mod">
          <ac:chgData name="shiva goud" userId="60a16bbaa4efb8fa" providerId="LiveId" clId="{0A6B677B-0ED1-4374-9C97-FDA06514785B}" dt="2022-01-03T05:19:49.800" v="102" actId="26606"/>
          <ac:spMkLst>
            <pc:docMk/>
            <pc:sldMk cId="749238145" sldId="256"/>
            <ac:spMk id="3" creationId="{6ACF2D2F-EB17-4548-8188-016FA11EB221}"/>
          </ac:spMkLst>
        </pc:spChg>
        <pc:spChg chg="add del">
          <ac:chgData name="shiva goud" userId="60a16bbaa4efb8fa" providerId="LiveId" clId="{0A6B677B-0ED1-4374-9C97-FDA06514785B}" dt="2022-01-03T05:19:49.777" v="101" actId="26606"/>
          <ac:spMkLst>
            <pc:docMk/>
            <pc:sldMk cId="749238145" sldId="256"/>
            <ac:spMk id="8" creationId="{6F5A5072-7B47-4D32-B52A-4EBBF590B8A5}"/>
          </ac:spMkLst>
        </pc:spChg>
        <pc:spChg chg="add del">
          <ac:chgData name="shiva goud" userId="60a16bbaa4efb8fa" providerId="LiveId" clId="{0A6B677B-0ED1-4374-9C97-FDA06514785B}" dt="2022-01-03T05:19:49.777" v="101" actId="26606"/>
          <ac:spMkLst>
            <pc:docMk/>
            <pc:sldMk cId="749238145" sldId="256"/>
            <ac:spMk id="10" creationId="{9715DAF0-AE1B-46C9-8A6B-DB2AA05AB91D}"/>
          </ac:spMkLst>
        </pc:spChg>
        <pc:spChg chg="add del">
          <ac:chgData name="shiva goud" userId="60a16bbaa4efb8fa" providerId="LiveId" clId="{0A6B677B-0ED1-4374-9C97-FDA06514785B}" dt="2022-01-03T05:19:49.777" v="101" actId="26606"/>
          <ac:spMkLst>
            <pc:docMk/>
            <pc:sldMk cId="749238145" sldId="256"/>
            <ac:spMk id="12" creationId="{6016219D-510E-4184-9090-6D5578A87BD1}"/>
          </ac:spMkLst>
        </pc:spChg>
        <pc:spChg chg="add del">
          <ac:chgData name="shiva goud" userId="60a16bbaa4efb8fa" providerId="LiveId" clId="{0A6B677B-0ED1-4374-9C97-FDA06514785B}" dt="2022-01-03T05:19:49.777" v="101" actId="26606"/>
          <ac:spMkLst>
            <pc:docMk/>
            <pc:sldMk cId="749238145" sldId="256"/>
            <ac:spMk id="14" creationId="{AFF4A713-7B75-4B21-90D7-5AB19547C728}"/>
          </ac:spMkLst>
        </pc:spChg>
        <pc:spChg chg="add del">
          <ac:chgData name="shiva goud" userId="60a16bbaa4efb8fa" providerId="LiveId" clId="{0A6B677B-0ED1-4374-9C97-FDA06514785B}" dt="2022-01-03T05:19:49.777" v="101" actId="26606"/>
          <ac:spMkLst>
            <pc:docMk/>
            <pc:sldMk cId="749238145" sldId="256"/>
            <ac:spMk id="16" creationId="{DC631C0B-6DA6-4E57-8231-CE32B3434A7E}"/>
          </ac:spMkLst>
        </pc:spChg>
        <pc:spChg chg="add del">
          <ac:chgData name="shiva goud" userId="60a16bbaa4efb8fa" providerId="LiveId" clId="{0A6B677B-0ED1-4374-9C97-FDA06514785B}" dt="2022-01-03T05:19:49.777" v="101" actId="26606"/>
          <ac:spMkLst>
            <pc:docMk/>
            <pc:sldMk cId="749238145" sldId="256"/>
            <ac:spMk id="18" creationId="{C29501E6-A978-4A61-9689-9085AF97A53A}"/>
          </ac:spMkLst>
        </pc:spChg>
        <pc:spChg chg="add">
          <ac:chgData name="shiva goud" userId="60a16bbaa4efb8fa" providerId="LiveId" clId="{0A6B677B-0ED1-4374-9C97-FDA06514785B}" dt="2022-01-03T05:19:49.800" v="102" actId="26606"/>
          <ac:spMkLst>
            <pc:docMk/>
            <pc:sldMk cId="749238145" sldId="256"/>
            <ac:spMk id="20" creationId="{DEE2AD96-B495-4E06-9291-B71706F728CB}"/>
          </ac:spMkLst>
        </pc:spChg>
        <pc:spChg chg="add">
          <ac:chgData name="shiva goud" userId="60a16bbaa4efb8fa" providerId="LiveId" clId="{0A6B677B-0ED1-4374-9C97-FDA06514785B}" dt="2022-01-03T05:19:49.800" v="102" actId="26606"/>
          <ac:spMkLst>
            <pc:docMk/>
            <pc:sldMk cId="749238145" sldId="256"/>
            <ac:spMk id="21" creationId="{53CF6D67-C5A8-4ADD-9E8E-1E38CA1D3166}"/>
          </ac:spMkLst>
        </pc:spChg>
        <pc:spChg chg="add">
          <ac:chgData name="shiva goud" userId="60a16bbaa4efb8fa" providerId="LiveId" clId="{0A6B677B-0ED1-4374-9C97-FDA06514785B}" dt="2022-01-03T05:19:49.800" v="102" actId="26606"/>
          <ac:spMkLst>
            <pc:docMk/>
            <pc:sldMk cId="749238145" sldId="256"/>
            <ac:spMk id="22" creationId="{86909FA0-B515-4681-B7A8-FA281D133B94}"/>
          </ac:spMkLst>
        </pc:spChg>
        <pc:spChg chg="add">
          <ac:chgData name="shiva goud" userId="60a16bbaa4efb8fa" providerId="LiveId" clId="{0A6B677B-0ED1-4374-9C97-FDA06514785B}" dt="2022-01-03T05:19:49.800" v="102" actId="26606"/>
          <ac:spMkLst>
            <pc:docMk/>
            <pc:sldMk cId="749238145" sldId="256"/>
            <ac:spMk id="23" creationId="{21C9FE86-FCC3-4A31-AA1C-C882262B7FE7}"/>
          </ac:spMkLst>
        </pc:spChg>
        <pc:spChg chg="add">
          <ac:chgData name="shiva goud" userId="60a16bbaa4efb8fa" providerId="LiveId" clId="{0A6B677B-0ED1-4374-9C97-FDA06514785B}" dt="2022-01-03T05:19:49.800" v="102" actId="26606"/>
          <ac:spMkLst>
            <pc:docMk/>
            <pc:sldMk cId="749238145" sldId="256"/>
            <ac:spMk id="24" creationId="{7D96243B-ECED-4B71-8E06-AE9A285EAD20}"/>
          </ac:spMkLst>
        </pc:spChg>
        <pc:spChg chg="add">
          <ac:chgData name="shiva goud" userId="60a16bbaa4efb8fa" providerId="LiveId" clId="{0A6B677B-0ED1-4374-9C97-FDA06514785B}" dt="2022-01-03T05:19:49.800" v="102" actId="26606"/>
          <ac:spMkLst>
            <pc:docMk/>
            <pc:sldMk cId="749238145" sldId="256"/>
            <ac:spMk id="25" creationId="{A09989E4-EFDC-4A90-A633-E0525FB4139E}"/>
          </ac:spMkLst>
        </pc:spChg>
      </pc:sldChg>
      <pc:sldChg chg="addSp delSp modSp mod setBg">
        <pc:chgData name="shiva goud" userId="60a16bbaa4efb8fa" providerId="LiveId" clId="{0A6B677B-0ED1-4374-9C97-FDA06514785B}" dt="2022-01-03T05:20:32.388" v="113" actId="255"/>
        <pc:sldMkLst>
          <pc:docMk/>
          <pc:sldMk cId="1315390186" sldId="257"/>
        </pc:sldMkLst>
        <pc:spChg chg="mod">
          <ac:chgData name="shiva goud" userId="60a16bbaa4efb8fa" providerId="LiveId" clId="{0A6B677B-0ED1-4374-9C97-FDA06514785B}" dt="2022-01-03T05:20:14.768" v="109" actId="5793"/>
          <ac:spMkLst>
            <pc:docMk/>
            <pc:sldMk cId="1315390186" sldId="257"/>
            <ac:spMk id="3" creationId="{31731BE0-72DD-4852-B493-A5221CBFC7C9}"/>
          </ac:spMkLst>
        </pc:spChg>
        <pc:spChg chg="add del">
          <ac:chgData name="shiva goud" userId="60a16bbaa4efb8fa" providerId="LiveId" clId="{0A6B677B-0ED1-4374-9C97-FDA06514785B}" dt="2022-01-03T05:20:03.655" v="104" actId="26606"/>
          <ac:spMkLst>
            <pc:docMk/>
            <pc:sldMk cId="1315390186" sldId="257"/>
            <ac:spMk id="8" creationId="{1B15ED52-F352-441B-82BF-E0EA34836D08}"/>
          </ac:spMkLst>
        </pc:spChg>
        <pc:spChg chg="add del">
          <ac:chgData name="shiva goud" userId="60a16bbaa4efb8fa" providerId="LiveId" clId="{0A6B677B-0ED1-4374-9C97-FDA06514785B}" dt="2022-01-03T05:20:03.655" v="104" actId="26606"/>
          <ac:spMkLst>
            <pc:docMk/>
            <pc:sldMk cId="1315390186" sldId="257"/>
            <ac:spMk id="10" creationId="{3B2E3793-BFE6-45A2-9B7B-E18844431C99}"/>
          </ac:spMkLst>
        </pc:spChg>
        <pc:spChg chg="add del">
          <ac:chgData name="shiva goud" userId="60a16bbaa4efb8fa" providerId="LiveId" clId="{0A6B677B-0ED1-4374-9C97-FDA06514785B}" dt="2022-01-03T05:20:03.655" v="104" actId="26606"/>
          <ac:spMkLst>
            <pc:docMk/>
            <pc:sldMk cId="1315390186" sldId="257"/>
            <ac:spMk id="12" creationId="{BC4C4868-CB8F-4AF9-9CDB-8108F2C19B67}"/>
          </ac:spMkLst>
        </pc:spChg>
        <pc:spChg chg="add del">
          <ac:chgData name="shiva goud" userId="60a16bbaa4efb8fa" providerId="LiveId" clId="{0A6B677B-0ED1-4374-9C97-FDA06514785B}" dt="2022-01-03T05:20:03.655" v="104" actId="26606"/>
          <ac:spMkLst>
            <pc:docMk/>
            <pc:sldMk cId="1315390186" sldId="257"/>
            <ac:spMk id="14" creationId="{375E0459-6403-40CD-989D-56A4407CA12E}"/>
          </ac:spMkLst>
        </pc:spChg>
        <pc:spChg chg="add del">
          <ac:chgData name="shiva goud" userId="60a16bbaa4efb8fa" providerId="LiveId" clId="{0A6B677B-0ED1-4374-9C97-FDA06514785B}" dt="2022-01-03T05:20:03.655" v="104" actId="26606"/>
          <ac:spMkLst>
            <pc:docMk/>
            <pc:sldMk cId="1315390186" sldId="257"/>
            <ac:spMk id="16" creationId="{53E5B1A8-3AC9-4BD1-9BBC-78CA94F2D1BA}"/>
          </ac:spMkLst>
        </pc:spChg>
        <pc:spChg chg="add del">
          <ac:chgData name="shiva goud" userId="60a16bbaa4efb8fa" providerId="LiveId" clId="{0A6B677B-0ED1-4374-9C97-FDA06514785B}" dt="2022-01-03T05:20:06.262" v="106" actId="26606"/>
          <ac:spMkLst>
            <pc:docMk/>
            <pc:sldMk cId="1315390186" sldId="257"/>
            <ac:spMk id="18" creationId="{A09989E4-EFDC-4A90-A633-E0525FB4139E}"/>
          </ac:spMkLst>
        </pc:spChg>
        <pc:spChg chg="add del">
          <ac:chgData name="shiva goud" userId="60a16bbaa4efb8fa" providerId="LiveId" clId="{0A6B677B-0ED1-4374-9C97-FDA06514785B}" dt="2022-01-03T05:20:06.262" v="106" actId="26606"/>
          <ac:spMkLst>
            <pc:docMk/>
            <pc:sldMk cId="1315390186" sldId="257"/>
            <ac:spMk id="19" creationId="{DEE2AD96-B495-4E06-9291-B71706F728CB}"/>
          </ac:spMkLst>
        </pc:spChg>
        <pc:spChg chg="add del">
          <ac:chgData name="shiva goud" userId="60a16bbaa4efb8fa" providerId="LiveId" clId="{0A6B677B-0ED1-4374-9C97-FDA06514785B}" dt="2022-01-03T05:20:06.262" v="106" actId="26606"/>
          <ac:spMkLst>
            <pc:docMk/>
            <pc:sldMk cId="1315390186" sldId="257"/>
            <ac:spMk id="20" creationId="{53CF6D67-C5A8-4ADD-9E8E-1E38CA1D3166}"/>
          </ac:spMkLst>
        </pc:spChg>
        <pc:spChg chg="add del">
          <ac:chgData name="shiva goud" userId="60a16bbaa4efb8fa" providerId="LiveId" clId="{0A6B677B-0ED1-4374-9C97-FDA06514785B}" dt="2022-01-03T05:20:06.262" v="106" actId="26606"/>
          <ac:spMkLst>
            <pc:docMk/>
            <pc:sldMk cId="1315390186" sldId="257"/>
            <ac:spMk id="21" creationId="{86909FA0-B515-4681-B7A8-FA281D133B94}"/>
          </ac:spMkLst>
        </pc:spChg>
        <pc:spChg chg="add del">
          <ac:chgData name="shiva goud" userId="60a16bbaa4efb8fa" providerId="LiveId" clId="{0A6B677B-0ED1-4374-9C97-FDA06514785B}" dt="2022-01-03T05:20:06.262" v="106" actId="26606"/>
          <ac:spMkLst>
            <pc:docMk/>
            <pc:sldMk cId="1315390186" sldId="257"/>
            <ac:spMk id="22" creationId="{21C9FE86-FCC3-4A31-AA1C-C882262B7FE7}"/>
          </ac:spMkLst>
        </pc:spChg>
        <pc:spChg chg="add del">
          <ac:chgData name="shiva goud" userId="60a16bbaa4efb8fa" providerId="LiveId" clId="{0A6B677B-0ED1-4374-9C97-FDA06514785B}" dt="2022-01-03T05:20:06.262" v="106" actId="26606"/>
          <ac:spMkLst>
            <pc:docMk/>
            <pc:sldMk cId="1315390186" sldId="257"/>
            <ac:spMk id="23" creationId="{7D96243B-ECED-4B71-8E06-AE9A285EAD20}"/>
          </ac:spMkLst>
        </pc:spChg>
        <pc:spChg chg="add mod">
          <ac:chgData name="shiva goud" userId="60a16bbaa4efb8fa" providerId="LiveId" clId="{0A6B677B-0ED1-4374-9C97-FDA06514785B}" dt="2022-01-03T05:20:32.388" v="113" actId="255"/>
          <ac:spMkLst>
            <pc:docMk/>
            <pc:sldMk cId="1315390186" sldId="257"/>
            <ac:spMk id="24" creationId="{C50AD328-9F96-4EF0-A67B-C2F4E11F7AC0}"/>
          </ac:spMkLst>
        </pc:spChg>
        <pc:spChg chg="add">
          <ac:chgData name="shiva goud" userId="60a16bbaa4efb8fa" providerId="LiveId" clId="{0A6B677B-0ED1-4374-9C97-FDA06514785B}" dt="2022-01-03T05:20:06.281" v="107" actId="26606"/>
          <ac:spMkLst>
            <pc:docMk/>
            <pc:sldMk cId="1315390186" sldId="257"/>
            <ac:spMk id="25" creationId="{09588DA8-065E-4F6F-8EFD-43104AB2E0CF}"/>
          </ac:spMkLst>
        </pc:spChg>
        <pc:spChg chg="add">
          <ac:chgData name="shiva goud" userId="60a16bbaa4efb8fa" providerId="LiveId" clId="{0A6B677B-0ED1-4374-9C97-FDA06514785B}" dt="2022-01-03T05:20:06.281" v="107" actId="26606"/>
          <ac:spMkLst>
            <pc:docMk/>
            <pc:sldMk cId="1315390186" sldId="257"/>
            <ac:spMk id="26" creationId="{C4285719-470E-454C-AF62-8323075F1F5B}"/>
          </ac:spMkLst>
        </pc:spChg>
        <pc:spChg chg="add">
          <ac:chgData name="shiva goud" userId="60a16bbaa4efb8fa" providerId="LiveId" clId="{0A6B677B-0ED1-4374-9C97-FDA06514785B}" dt="2022-01-03T05:20:06.281" v="107" actId="26606"/>
          <ac:spMkLst>
            <pc:docMk/>
            <pc:sldMk cId="1315390186" sldId="257"/>
            <ac:spMk id="27" creationId="{CD9FE4EF-C4D8-49A0-B2FF-81D8DB7D8A24}"/>
          </ac:spMkLst>
        </pc:spChg>
        <pc:spChg chg="add">
          <ac:chgData name="shiva goud" userId="60a16bbaa4efb8fa" providerId="LiveId" clId="{0A6B677B-0ED1-4374-9C97-FDA06514785B}" dt="2022-01-03T05:20:06.281" v="107" actId="26606"/>
          <ac:spMkLst>
            <pc:docMk/>
            <pc:sldMk cId="1315390186" sldId="257"/>
            <ac:spMk id="28" creationId="{4300840D-0A0B-4512-BACA-B439D5B9C57C}"/>
          </ac:spMkLst>
        </pc:spChg>
        <pc:spChg chg="add">
          <ac:chgData name="shiva goud" userId="60a16bbaa4efb8fa" providerId="LiveId" clId="{0A6B677B-0ED1-4374-9C97-FDA06514785B}" dt="2022-01-03T05:20:06.281" v="107" actId="26606"/>
          <ac:spMkLst>
            <pc:docMk/>
            <pc:sldMk cId="1315390186" sldId="257"/>
            <ac:spMk id="29" creationId="{D2B78728-A580-49A7-84F9-6EF6F583ADE0}"/>
          </ac:spMkLst>
        </pc:spChg>
        <pc:spChg chg="add">
          <ac:chgData name="shiva goud" userId="60a16bbaa4efb8fa" providerId="LiveId" clId="{0A6B677B-0ED1-4374-9C97-FDA06514785B}" dt="2022-01-03T05:20:06.281" v="107" actId="26606"/>
          <ac:spMkLst>
            <pc:docMk/>
            <pc:sldMk cId="1315390186" sldId="257"/>
            <ac:spMk id="30" creationId="{38FAA1A1-D861-433F-88FA-1E9D6FD31D11}"/>
          </ac:spMkLst>
        </pc:spChg>
        <pc:spChg chg="add">
          <ac:chgData name="shiva goud" userId="60a16bbaa4efb8fa" providerId="LiveId" clId="{0A6B677B-0ED1-4374-9C97-FDA06514785B}" dt="2022-01-03T05:20:06.281" v="107" actId="26606"/>
          <ac:spMkLst>
            <pc:docMk/>
            <pc:sldMk cId="1315390186" sldId="257"/>
            <ac:spMk id="31" creationId="{8D71EDA1-87BF-4D5D-AB79-F346FD19278A}"/>
          </ac:spMkLst>
        </pc:spChg>
      </pc:sldChg>
      <pc:sldChg chg="addSp delSp modSp mod setBg">
        <pc:chgData name="shiva goud" userId="60a16bbaa4efb8fa" providerId="LiveId" clId="{0A6B677B-0ED1-4374-9C97-FDA06514785B}" dt="2022-01-03T05:21:07.924" v="121" actId="1076"/>
        <pc:sldMkLst>
          <pc:docMk/>
          <pc:sldMk cId="334197308" sldId="258"/>
        </pc:sldMkLst>
        <pc:spChg chg="mod">
          <ac:chgData name="shiva goud" userId="60a16bbaa4efb8fa" providerId="LiveId" clId="{0A6B677B-0ED1-4374-9C97-FDA06514785B}" dt="2022-01-03T05:20:52.488" v="117" actId="20577"/>
          <ac:spMkLst>
            <pc:docMk/>
            <pc:sldMk cId="334197308" sldId="258"/>
            <ac:spMk id="3" creationId="{AD84E5CB-AC96-44E8-9A0D-3B390937D904}"/>
          </ac:spMkLst>
        </pc:spChg>
        <pc:spChg chg="add del">
          <ac:chgData name="shiva goud" userId="60a16bbaa4efb8fa" providerId="LiveId" clId="{0A6B677B-0ED1-4374-9C97-FDA06514785B}" dt="2022-01-03T05:20:48.449" v="115" actId="26606"/>
          <ac:spMkLst>
            <pc:docMk/>
            <pc:sldMk cId="334197308" sldId="258"/>
            <ac:spMk id="8" creationId="{C7FA33FF-088D-4F16-95A2-2C64D353DEA8}"/>
          </ac:spMkLst>
        </pc:spChg>
        <pc:spChg chg="add del">
          <ac:chgData name="shiva goud" userId="60a16bbaa4efb8fa" providerId="LiveId" clId="{0A6B677B-0ED1-4374-9C97-FDA06514785B}" dt="2022-01-03T05:20:48.449" v="115" actId="26606"/>
          <ac:spMkLst>
            <pc:docMk/>
            <pc:sldMk cId="334197308" sldId="258"/>
            <ac:spMk id="10" creationId="{A376EFB1-01CF-419F-ABF1-2AF02BBFCBD1}"/>
          </ac:spMkLst>
        </pc:spChg>
        <pc:spChg chg="add del">
          <ac:chgData name="shiva goud" userId="60a16bbaa4efb8fa" providerId="LiveId" clId="{0A6B677B-0ED1-4374-9C97-FDA06514785B}" dt="2022-01-03T05:20:48.449" v="115" actId="26606"/>
          <ac:spMkLst>
            <pc:docMk/>
            <pc:sldMk cId="334197308" sldId="258"/>
            <ac:spMk id="12" creationId="{FF9DEA15-78BD-4750-AA18-B9F28A6D5AB8}"/>
          </ac:spMkLst>
        </pc:spChg>
        <pc:spChg chg="add mod">
          <ac:chgData name="shiva goud" userId="60a16bbaa4efb8fa" providerId="LiveId" clId="{0A6B677B-0ED1-4374-9C97-FDA06514785B}" dt="2022-01-03T05:21:07.924" v="121" actId="1076"/>
          <ac:spMkLst>
            <pc:docMk/>
            <pc:sldMk cId="334197308" sldId="258"/>
            <ac:spMk id="13" creationId="{E4264F01-AA65-4609-BA86-878F7B4612A9}"/>
          </ac:spMkLst>
        </pc:spChg>
        <pc:spChg chg="add">
          <ac:chgData name="shiva goud" userId="60a16bbaa4efb8fa" providerId="LiveId" clId="{0A6B677B-0ED1-4374-9C97-FDA06514785B}" dt="2022-01-03T05:20:48.463" v="116" actId="26606"/>
          <ac:spMkLst>
            <pc:docMk/>
            <pc:sldMk cId="334197308" sldId="258"/>
            <ac:spMk id="14" creationId="{21C9FE86-FCC3-4A31-AA1C-C882262B7FE7}"/>
          </ac:spMkLst>
        </pc:spChg>
        <pc:spChg chg="add">
          <ac:chgData name="shiva goud" userId="60a16bbaa4efb8fa" providerId="LiveId" clId="{0A6B677B-0ED1-4374-9C97-FDA06514785B}" dt="2022-01-03T05:20:48.463" v="116" actId="26606"/>
          <ac:spMkLst>
            <pc:docMk/>
            <pc:sldMk cId="334197308" sldId="258"/>
            <ac:spMk id="15" creationId="{DEE2AD96-B495-4E06-9291-B71706F728CB}"/>
          </ac:spMkLst>
        </pc:spChg>
        <pc:spChg chg="add">
          <ac:chgData name="shiva goud" userId="60a16bbaa4efb8fa" providerId="LiveId" clId="{0A6B677B-0ED1-4374-9C97-FDA06514785B}" dt="2022-01-03T05:20:48.463" v="116" actId="26606"/>
          <ac:spMkLst>
            <pc:docMk/>
            <pc:sldMk cId="334197308" sldId="258"/>
            <ac:spMk id="16" creationId="{7D96243B-ECED-4B71-8E06-AE9A285EAD20}"/>
          </ac:spMkLst>
        </pc:spChg>
        <pc:spChg chg="add">
          <ac:chgData name="shiva goud" userId="60a16bbaa4efb8fa" providerId="LiveId" clId="{0A6B677B-0ED1-4374-9C97-FDA06514785B}" dt="2022-01-03T05:20:48.463" v="116" actId="26606"/>
          <ac:spMkLst>
            <pc:docMk/>
            <pc:sldMk cId="334197308" sldId="258"/>
            <ac:spMk id="17" creationId="{53CF6D67-C5A8-4ADD-9E8E-1E38CA1D3166}"/>
          </ac:spMkLst>
        </pc:spChg>
        <pc:spChg chg="add">
          <ac:chgData name="shiva goud" userId="60a16bbaa4efb8fa" providerId="LiveId" clId="{0A6B677B-0ED1-4374-9C97-FDA06514785B}" dt="2022-01-03T05:20:48.463" v="116" actId="26606"/>
          <ac:spMkLst>
            <pc:docMk/>
            <pc:sldMk cId="334197308" sldId="258"/>
            <ac:spMk id="18" creationId="{A09989E4-EFDC-4A90-A633-E0525FB4139E}"/>
          </ac:spMkLst>
        </pc:spChg>
        <pc:spChg chg="add">
          <ac:chgData name="shiva goud" userId="60a16bbaa4efb8fa" providerId="LiveId" clId="{0A6B677B-0ED1-4374-9C97-FDA06514785B}" dt="2022-01-03T05:20:48.463" v="116" actId="26606"/>
          <ac:spMkLst>
            <pc:docMk/>
            <pc:sldMk cId="334197308" sldId="258"/>
            <ac:spMk id="19" creationId="{86909FA0-B515-4681-B7A8-FA281D133B94}"/>
          </ac:spMkLst>
        </pc:spChg>
      </pc:sldChg>
      <pc:sldChg chg="addSp modSp mod setBg setClrOvrMap">
        <pc:chgData name="shiva goud" userId="60a16bbaa4efb8fa" providerId="LiveId" clId="{0A6B677B-0ED1-4374-9C97-FDA06514785B}" dt="2022-01-03T05:21:36.730" v="127" actId="1076"/>
        <pc:sldMkLst>
          <pc:docMk/>
          <pc:sldMk cId="2903184060" sldId="259"/>
        </pc:sldMkLst>
        <pc:spChg chg="add mod">
          <ac:chgData name="shiva goud" userId="60a16bbaa4efb8fa" providerId="LiveId" clId="{0A6B677B-0ED1-4374-9C97-FDA06514785B}" dt="2022-01-03T05:21:24.175" v="123" actId="20577"/>
          <ac:spMkLst>
            <pc:docMk/>
            <pc:sldMk cId="2903184060" sldId="259"/>
            <ac:spMk id="3" creationId="{2C41D836-A51A-4278-A60A-7078A4EAEFBC}"/>
          </ac:spMkLst>
        </pc:spChg>
        <pc:spChg chg="add mod">
          <ac:chgData name="shiva goud" userId="60a16bbaa4efb8fa" providerId="LiveId" clId="{0A6B677B-0ED1-4374-9C97-FDA06514785B}" dt="2022-01-03T05:21:36.730" v="127" actId="1076"/>
          <ac:spMkLst>
            <pc:docMk/>
            <pc:sldMk cId="2903184060" sldId="259"/>
            <ac:spMk id="7" creationId="{3A5F3755-28F2-4999-A02B-5006C2F2BD0B}"/>
          </ac:spMkLst>
        </pc:spChg>
        <pc:spChg chg="add">
          <ac:chgData name="shiva goud" userId="60a16bbaa4efb8fa" providerId="LiveId" clId="{0A6B677B-0ED1-4374-9C97-FDA06514785B}" dt="2022-01-03T05:21:20.542" v="122" actId="26606"/>
          <ac:spMkLst>
            <pc:docMk/>
            <pc:sldMk cId="2903184060" sldId="259"/>
            <ac:spMk id="8" creationId="{DFF2AC85-FAA0-4844-813F-83C04D7382E2}"/>
          </ac:spMkLst>
        </pc:spChg>
        <pc:spChg chg="add">
          <ac:chgData name="shiva goud" userId="60a16bbaa4efb8fa" providerId="LiveId" clId="{0A6B677B-0ED1-4374-9C97-FDA06514785B}" dt="2022-01-03T05:21:20.542" v="122" actId="26606"/>
          <ac:spMkLst>
            <pc:docMk/>
            <pc:sldMk cId="2903184060" sldId="259"/>
            <ac:spMk id="10" creationId="{89CC0F1E-BAA2-47B1-8F83-7ECB9FD9E009}"/>
          </ac:spMkLst>
        </pc:spChg>
      </pc:sldChg>
      <pc:sldChg chg="addSp modSp new mod setBg setClrOvrMap">
        <pc:chgData name="shiva goud" userId="60a16bbaa4efb8fa" providerId="LiveId" clId="{0A6B677B-0ED1-4374-9C97-FDA06514785B}" dt="2022-01-03T05:21:58.397" v="128" actId="26606"/>
        <pc:sldMkLst>
          <pc:docMk/>
          <pc:sldMk cId="3385823771" sldId="260"/>
        </pc:sldMkLst>
        <pc:spChg chg="add mod">
          <ac:chgData name="shiva goud" userId="60a16bbaa4efb8fa" providerId="LiveId" clId="{0A6B677B-0ED1-4374-9C97-FDA06514785B}" dt="2022-01-03T05:21:58.397" v="128" actId="26606"/>
          <ac:spMkLst>
            <pc:docMk/>
            <pc:sldMk cId="3385823771" sldId="260"/>
            <ac:spMk id="3" creationId="{5AD06A0B-88F2-4B46-B9A0-2F7DC76EC4A9}"/>
          </ac:spMkLst>
        </pc:spChg>
        <pc:spChg chg="add">
          <ac:chgData name="shiva goud" userId="60a16bbaa4efb8fa" providerId="LiveId" clId="{0A6B677B-0ED1-4374-9C97-FDA06514785B}" dt="2022-01-03T05:21:58.397" v="128" actId="26606"/>
          <ac:spMkLst>
            <pc:docMk/>
            <pc:sldMk cId="3385823771" sldId="260"/>
            <ac:spMk id="8" creationId="{66B332A4-D438-4773-A77F-5ED49A448D9D}"/>
          </ac:spMkLst>
        </pc:spChg>
        <pc:spChg chg="add">
          <ac:chgData name="shiva goud" userId="60a16bbaa4efb8fa" providerId="LiveId" clId="{0A6B677B-0ED1-4374-9C97-FDA06514785B}" dt="2022-01-03T05:21:58.397" v="128" actId="26606"/>
          <ac:spMkLst>
            <pc:docMk/>
            <pc:sldMk cId="3385823771" sldId="260"/>
            <ac:spMk id="10" creationId="{DF9AD32D-FF05-44F4-BD4D-9CEE89B71EB9}"/>
          </ac:spMkLst>
        </pc:spChg>
      </pc:sldChg>
    </pc:docChg>
  </pc:docChgLst>
  <pc:docChgLst>
    <pc:chgData name="shiva goud" userId="60a16bbaa4efb8fa" providerId="LiveId" clId="{31653906-8C7C-4186-81D3-ADE8F400538E}"/>
    <pc:docChg chg="undo custSel addSld delSld modSld">
      <pc:chgData name="shiva goud" userId="60a16bbaa4efb8fa" providerId="LiveId" clId="{31653906-8C7C-4186-81D3-ADE8F400538E}" dt="2022-01-04T04:57:44.571" v="327" actId="26606"/>
      <pc:docMkLst>
        <pc:docMk/>
      </pc:docMkLst>
      <pc:sldChg chg="addSp delSp modSp mod delDesignElem">
        <pc:chgData name="shiva goud" userId="60a16bbaa4efb8fa" providerId="LiveId" clId="{31653906-8C7C-4186-81D3-ADE8F400538E}" dt="2022-01-04T04:56:45.230" v="320"/>
        <pc:sldMkLst>
          <pc:docMk/>
          <pc:sldMk cId="749238145" sldId="256"/>
        </pc:sldMkLst>
        <pc:spChg chg="mod">
          <ac:chgData name="shiva goud" userId="60a16bbaa4efb8fa" providerId="LiveId" clId="{31653906-8C7C-4186-81D3-ADE8F400538E}" dt="2022-01-04T03:18:27.483" v="5" actId="20577"/>
          <ac:spMkLst>
            <pc:docMk/>
            <pc:sldMk cId="749238145" sldId="256"/>
            <ac:spMk id="3" creationId="{6ACF2D2F-EB17-4548-8188-016FA11EB221}"/>
          </ac:spMkLst>
        </pc:spChg>
        <pc:spChg chg="add del">
          <ac:chgData name="shiva goud" userId="60a16bbaa4efb8fa" providerId="LiveId" clId="{31653906-8C7C-4186-81D3-ADE8F400538E}" dt="2022-01-04T04:56:45.230" v="320"/>
          <ac:spMkLst>
            <pc:docMk/>
            <pc:sldMk cId="749238145" sldId="256"/>
            <ac:spMk id="20" creationId="{DEE2AD96-B495-4E06-9291-B71706F728CB}"/>
          </ac:spMkLst>
        </pc:spChg>
        <pc:spChg chg="add del">
          <ac:chgData name="shiva goud" userId="60a16bbaa4efb8fa" providerId="LiveId" clId="{31653906-8C7C-4186-81D3-ADE8F400538E}" dt="2022-01-04T04:56:45.230" v="320"/>
          <ac:spMkLst>
            <pc:docMk/>
            <pc:sldMk cId="749238145" sldId="256"/>
            <ac:spMk id="21" creationId="{53CF6D67-C5A8-4ADD-9E8E-1E38CA1D3166}"/>
          </ac:spMkLst>
        </pc:spChg>
        <pc:spChg chg="add del">
          <ac:chgData name="shiva goud" userId="60a16bbaa4efb8fa" providerId="LiveId" clId="{31653906-8C7C-4186-81D3-ADE8F400538E}" dt="2022-01-04T04:56:45.230" v="320"/>
          <ac:spMkLst>
            <pc:docMk/>
            <pc:sldMk cId="749238145" sldId="256"/>
            <ac:spMk id="22" creationId="{86909FA0-B515-4681-B7A8-FA281D133B94}"/>
          </ac:spMkLst>
        </pc:spChg>
        <pc:spChg chg="add del">
          <ac:chgData name="shiva goud" userId="60a16bbaa4efb8fa" providerId="LiveId" clId="{31653906-8C7C-4186-81D3-ADE8F400538E}" dt="2022-01-04T04:56:45.230" v="320"/>
          <ac:spMkLst>
            <pc:docMk/>
            <pc:sldMk cId="749238145" sldId="256"/>
            <ac:spMk id="23" creationId="{21C9FE86-FCC3-4A31-AA1C-C882262B7FE7}"/>
          </ac:spMkLst>
        </pc:spChg>
        <pc:spChg chg="add del">
          <ac:chgData name="shiva goud" userId="60a16bbaa4efb8fa" providerId="LiveId" clId="{31653906-8C7C-4186-81D3-ADE8F400538E}" dt="2022-01-04T04:56:45.230" v="320"/>
          <ac:spMkLst>
            <pc:docMk/>
            <pc:sldMk cId="749238145" sldId="256"/>
            <ac:spMk id="24" creationId="{7D96243B-ECED-4B71-8E06-AE9A285EAD20}"/>
          </ac:spMkLst>
        </pc:spChg>
        <pc:spChg chg="add del">
          <ac:chgData name="shiva goud" userId="60a16bbaa4efb8fa" providerId="LiveId" clId="{31653906-8C7C-4186-81D3-ADE8F400538E}" dt="2022-01-04T04:56:45.230" v="320"/>
          <ac:spMkLst>
            <pc:docMk/>
            <pc:sldMk cId="749238145" sldId="256"/>
            <ac:spMk id="25" creationId="{A09989E4-EFDC-4A90-A633-E0525FB4139E}"/>
          </ac:spMkLst>
        </pc:spChg>
      </pc:sldChg>
      <pc:sldChg chg="addSp delSp delDesignElem">
        <pc:chgData name="shiva goud" userId="60a16bbaa4efb8fa" providerId="LiveId" clId="{31653906-8C7C-4186-81D3-ADE8F400538E}" dt="2022-01-04T04:56:45.230" v="320"/>
        <pc:sldMkLst>
          <pc:docMk/>
          <pc:sldMk cId="1315390186" sldId="257"/>
        </pc:sldMkLst>
        <pc:spChg chg="add del">
          <ac:chgData name="shiva goud" userId="60a16bbaa4efb8fa" providerId="LiveId" clId="{31653906-8C7C-4186-81D3-ADE8F400538E}" dt="2022-01-04T04:56:45.230" v="320"/>
          <ac:spMkLst>
            <pc:docMk/>
            <pc:sldMk cId="1315390186" sldId="257"/>
            <ac:spMk id="25" creationId="{09588DA8-065E-4F6F-8EFD-43104AB2E0CF}"/>
          </ac:spMkLst>
        </pc:spChg>
        <pc:spChg chg="add del">
          <ac:chgData name="shiva goud" userId="60a16bbaa4efb8fa" providerId="LiveId" clId="{31653906-8C7C-4186-81D3-ADE8F400538E}" dt="2022-01-04T04:56:45.230" v="320"/>
          <ac:spMkLst>
            <pc:docMk/>
            <pc:sldMk cId="1315390186" sldId="257"/>
            <ac:spMk id="26" creationId="{C4285719-470E-454C-AF62-8323075F1F5B}"/>
          </ac:spMkLst>
        </pc:spChg>
        <pc:spChg chg="add del">
          <ac:chgData name="shiva goud" userId="60a16bbaa4efb8fa" providerId="LiveId" clId="{31653906-8C7C-4186-81D3-ADE8F400538E}" dt="2022-01-04T04:56:45.230" v="320"/>
          <ac:spMkLst>
            <pc:docMk/>
            <pc:sldMk cId="1315390186" sldId="257"/>
            <ac:spMk id="27" creationId="{CD9FE4EF-C4D8-49A0-B2FF-81D8DB7D8A24}"/>
          </ac:spMkLst>
        </pc:spChg>
        <pc:spChg chg="add del">
          <ac:chgData name="shiva goud" userId="60a16bbaa4efb8fa" providerId="LiveId" clId="{31653906-8C7C-4186-81D3-ADE8F400538E}" dt="2022-01-04T04:56:45.230" v="320"/>
          <ac:spMkLst>
            <pc:docMk/>
            <pc:sldMk cId="1315390186" sldId="257"/>
            <ac:spMk id="28" creationId="{4300840D-0A0B-4512-BACA-B439D5B9C57C}"/>
          </ac:spMkLst>
        </pc:spChg>
        <pc:spChg chg="add del">
          <ac:chgData name="shiva goud" userId="60a16bbaa4efb8fa" providerId="LiveId" clId="{31653906-8C7C-4186-81D3-ADE8F400538E}" dt="2022-01-04T04:56:45.230" v="320"/>
          <ac:spMkLst>
            <pc:docMk/>
            <pc:sldMk cId="1315390186" sldId="257"/>
            <ac:spMk id="29" creationId="{D2B78728-A580-49A7-84F9-6EF6F583ADE0}"/>
          </ac:spMkLst>
        </pc:spChg>
        <pc:spChg chg="add del">
          <ac:chgData name="shiva goud" userId="60a16bbaa4efb8fa" providerId="LiveId" clId="{31653906-8C7C-4186-81D3-ADE8F400538E}" dt="2022-01-04T04:56:45.230" v="320"/>
          <ac:spMkLst>
            <pc:docMk/>
            <pc:sldMk cId="1315390186" sldId="257"/>
            <ac:spMk id="30" creationId="{38FAA1A1-D861-433F-88FA-1E9D6FD31D11}"/>
          </ac:spMkLst>
        </pc:spChg>
        <pc:spChg chg="add del">
          <ac:chgData name="shiva goud" userId="60a16bbaa4efb8fa" providerId="LiveId" clId="{31653906-8C7C-4186-81D3-ADE8F400538E}" dt="2022-01-04T04:56:45.230" v="320"/>
          <ac:spMkLst>
            <pc:docMk/>
            <pc:sldMk cId="1315390186" sldId="257"/>
            <ac:spMk id="31" creationId="{8D71EDA1-87BF-4D5D-AB79-F346FD19278A}"/>
          </ac:spMkLst>
        </pc:spChg>
      </pc:sldChg>
      <pc:sldChg chg="addSp delSp modSp mod delDesignElem">
        <pc:chgData name="shiva goud" userId="60a16bbaa4efb8fa" providerId="LiveId" clId="{31653906-8C7C-4186-81D3-ADE8F400538E}" dt="2022-01-04T04:56:45.230" v="320"/>
        <pc:sldMkLst>
          <pc:docMk/>
          <pc:sldMk cId="334197308" sldId="258"/>
        </pc:sldMkLst>
        <pc:spChg chg="mod">
          <ac:chgData name="shiva goud" userId="60a16bbaa4efb8fa" providerId="LiveId" clId="{31653906-8C7C-4186-81D3-ADE8F400538E}" dt="2022-01-04T03:36:46.597" v="148" actId="20577"/>
          <ac:spMkLst>
            <pc:docMk/>
            <pc:sldMk cId="334197308" sldId="258"/>
            <ac:spMk id="3" creationId="{AD84E5CB-AC96-44E8-9A0D-3B390937D904}"/>
          </ac:spMkLst>
        </pc:spChg>
        <pc:spChg chg="add del">
          <ac:chgData name="shiva goud" userId="60a16bbaa4efb8fa" providerId="LiveId" clId="{31653906-8C7C-4186-81D3-ADE8F400538E}" dt="2022-01-04T04:56:45.230" v="320"/>
          <ac:spMkLst>
            <pc:docMk/>
            <pc:sldMk cId="334197308" sldId="258"/>
            <ac:spMk id="14" creationId="{21C9FE86-FCC3-4A31-AA1C-C882262B7FE7}"/>
          </ac:spMkLst>
        </pc:spChg>
        <pc:spChg chg="add del">
          <ac:chgData name="shiva goud" userId="60a16bbaa4efb8fa" providerId="LiveId" clId="{31653906-8C7C-4186-81D3-ADE8F400538E}" dt="2022-01-04T04:56:45.230" v="320"/>
          <ac:spMkLst>
            <pc:docMk/>
            <pc:sldMk cId="334197308" sldId="258"/>
            <ac:spMk id="15" creationId="{DEE2AD96-B495-4E06-9291-B71706F728CB}"/>
          </ac:spMkLst>
        </pc:spChg>
        <pc:spChg chg="add del">
          <ac:chgData name="shiva goud" userId="60a16bbaa4efb8fa" providerId="LiveId" clId="{31653906-8C7C-4186-81D3-ADE8F400538E}" dt="2022-01-04T04:56:45.230" v="320"/>
          <ac:spMkLst>
            <pc:docMk/>
            <pc:sldMk cId="334197308" sldId="258"/>
            <ac:spMk id="16" creationId="{7D96243B-ECED-4B71-8E06-AE9A285EAD20}"/>
          </ac:spMkLst>
        </pc:spChg>
        <pc:spChg chg="add del">
          <ac:chgData name="shiva goud" userId="60a16bbaa4efb8fa" providerId="LiveId" clId="{31653906-8C7C-4186-81D3-ADE8F400538E}" dt="2022-01-04T04:56:45.230" v="320"/>
          <ac:spMkLst>
            <pc:docMk/>
            <pc:sldMk cId="334197308" sldId="258"/>
            <ac:spMk id="17" creationId="{53CF6D67-C5A8-4ADD-9E8E-1E38CA1D3166}"/>
          </ac:spMkLst>
        </pc:spChg>
        <pc:spChg chg="add del">
          <ac:chgData name="shiva goud" userId="60a16bbaa4efb8fa" providerId="LiveId" clId="{31653906-8C7C-4186-81D3-ADE8F400538E}" dt="2022-01-04T04:56:45.230" v="320"/>
          <ac:spMkLst>
            <pc:docMk/>
            <pc:sldMk cId="334197308" sldId="258"/>
            <ac:spMk id="18" creationId="{A09989E4-EFDC-4A90-A633-E0525FB4139E}"/>
          </ac:spMkLst>
        </pc:spChg>
        <pc:spChg chg="add del">
          <ac:chgData name="shiva goud" userId="60a16bbaa4efb8fa" providerId="LiveId" clId="{31653906-8C7C-4186-81D3-ADE8F400538E}" dt="2022-01-04T04:56:45.230" v="320"/>
          <ac:spMkLst>
            <pc:docMk/>
            <pc:sldMk cId="334197308" sldId="258"/>
            <ac:spMk id="19" creationId="{86909FA0-B515-4681-B7A8-FA281D133B94}"/>
          </ac:spMkLst>
        </pc:spChg>
      </pc:sldChg>
      <pc:sldChg chg="addSp delSp modSp mod delDesignElem">
        <pc:chgData name="shiva goud" userId="60a16bbaa4efb8fa" providerId="LiveId" clId="{31653906-8C7C-4186-81D3-ADE8F400538E}" dt="2022-01-04T04:56:45.230" v="320"/>
        <pc:sldMkLst>
          <pc:docMk/>
          <pc:sldMk cId="2903184060" sldId="259"/>
        </pc:sldMkLst>
        <pc:spChg chg="mod">
          <ac:chgData name="shiva goud" userId="60a16bbaa4efb8fa" providerId="LiveId" clId="{31653906-8C7C-4186-81D3-ADE8F400538E}" dt="2022-01-03T05:56:52.285" v="1"/>
          <ac:spMkLst>
            <pc:docMk/>
            <pc:sldMk cId="2903184060" sldId="259"/>
            <ac:spMk id="3" creationId="{2C41D836-A51A-4278-A60A-7078A4EAEFBC}"/>
          </ac:spMkLst>
        </pc:spChg>
        <pc:spChg chg="add del">
          <ac:chgData name="shiva goud" userId="60a16bbaa4efb8fa" providerId="LiveId" clId="{31653906-8C7C-4186-81D3-ADE8F400538E}" dt="2022-01-04T04:56:45.230" v="320"/>
          <ac:spMkLst>
            <pc:docMk/>
            <pc:sldMk cId="2903184060" sldId="259"/>
            <ac:spMk id="8" creationId="{DFF2AC85-FAA0-4844-813F-83C04D7382E2}"/>
          </ac:spMkLst>
        </pc:spChg>
        <pc:spChg chg="add del">
          <ac:chgData name="shiva goud" userId="60a16bbaa4efb8fa" providerId="LiveId" clId="{31653906-8C7C-4186-81D3-ADE8F400538E}" dt="2022-01-04T04:56:45.230" v="320"/>
          <ac:spMkLst>
            <pc:docMk/>
            <pc:sldMk cId="2903184060" sldId="259"/>
            <ac:spMk id="10" creationId="{89CC0F1E-BAA2-47B1-8F83-7ECB9FD9E009}"/>
          </ac:spMkLst>
        </pc:spChg>
      </pc:sldChg>
      <pc:sldChg chg="addSp delSp delDesignElem">
        <pc:chgData name="shiva goud" userId="60a16bbaa4efb8fa" providerId="LiveId" clId="{31653906-8C7C-4186-81D3-ADE8F400538E}" dt="2022-01-04T04:56:45.230" v="320"/>
        <pc:sldMkLst>
          <pc:docMk/>
          <pc:sldMk cId="3385823771" sldId="260"/>
        </pc:sldMkLst>
        <pc:spChg chg="add del">
          <ac:chgData name="shiva goud" userId="60a16bbaa4efb8fa" providerId="LiveId" clId="{31653906-8C7C-4186-81D3-ADE8F400538E}" dt="2022-01-04T04:56:45.230" v="320"/>
          <ac:spMkLst>
            <pc:docMk/>
            <pc:sldMk cId="3385823771" sldId="260"/>
            <ac:spMk id="8" creationId="{66B332A4-D438-4773-A77F-5ED49A448D9D}"/>
          </ac:spMkLst>
        </pc:spChg>
        <pc:spChg chg="add del">
          <ac:chgData name="shiva goud" userId="60a16bbaa4efb8fa" providerId="LiveId" clId="{31653906-8C7C-4186-81D3-ADE8F400538E}" dt="2022-01-04T04:56:45.230" v="320"/>
          <ac:spMkLst>
            <pc:docMk/>
            <pc:sldMk cId="3385823771" sldId="260"/>
            <ac:spMk id="10" creationId="{DF9AD32D-FF05-44F4-BD4D-9CEE89B71EB9}"/>
          </ac:spMkLst>
        </pc:spChg>
      </pc:sldChg>
      <pc:sldChg chg="addSp delSp delDesignElem">
        <pc:chgData name="shiva goud" userId="60a16bbaa4efb8fa" providerId="LiveId" clId="{31653906-8C7C-4186-81D3-ADE8F400538E}" dt="2022-01-04T04:56:45.230" v="320"/>
        <pc:sldMkLst>
          <pc:docMk/>
          <pc:sldMk cId="1824296962" sldId="261"/>
        </pc:sldMkLst>
        <pc:spChg chg="add del">
          <ac:chgData name="shiva goud" userId="60a16bbaa4efb8fa" providerId="LiveId" clId="{31653906-8C7C-4186-81D3-ADE8F400538E}" dt="2022-01-04T04:56:45.230" v="320"/>
          <ac:spMkLst>
            <pc:docMk/>
            <pc:sldMk cId="1824296962" sldId="261"/>
            <ac:spMk id="32" creationId="{5D1D4658-32CD-4903-BDA6-7B54EEA4ED6F}"/>
          </ac:spMkLst>
        </pc:spChg>
        <pc:spChg chg="add del">
          <ac:chgData name="shiva goud" userId="60a16bbaa4efb8fa" providerId="LiveId" clId="{31653906-8C7C-4186-81D3-ADE8F400538E}" dt="2022-01-04T04:56:45.230" v="320"/>
          <ac:spMkLst>
            <pc:docMk/>
            <pc:sldMk cId="1824296962" sldId="261"/>
            <ac:spMk id="34" creationId="{7A29A97C-0C3C-4F06-9CA4-68DFD1CE4039}"/>
          </ac:spMkLst>
        </pc:spChg>
        <pc:spChg chg="add del">
          <ac:chgData name="shiva goud" userId="60a16bbaa4efb8fa" providerId="LiveId" clId="{31653906-8C7C-4186-81D3-ADE8F400538E}" dt="2022-01-04T04:56:45.230" v="320"/>
          <ac:spMkLst>
            <pc:docMk/>
            <pc:sldMk cId="1824296962" sldId="261"/>
            <ac:spMk id="36" creationId="{801292C1-8B12-4AF2-9B59-8851A132E5E2}"/>
          </ac:spMkLst>
        </pc:spChg>
      </pc:sldChg>
      <pc:sldChg chg="addSp modSp new mod">
        <pc:chgData name="shiva goud" userId="60a16bbaa4efb8fa" providerId="LiveId" clId="{31653906-8C7C-4186-81D3-ADE8F400538E}" dt="2022-01-04T03:23:07.501" v="127" actId="14100"/>
        <pc:sldMkLst>
          <pc:docMk/>
          <pc:sldMk cId="4133646224" sldId="262"/>
        </pc:sldMkLst>
        <pc:spChg chg="add mod">
          <ac:chgData name="shiva goud" userId="60a16bbaa4efb8fa" providerId="LiveId" clId="{31653906-8C7C-4186-81D3-ADE8F400538E}" dt="2022-01-04T03:22:36.890" v="124" actId="1076"/>
          <ac:spMkLst>
            <pc:docMk/>
            <pc:sldMk cId="4133646224" sldId="262"/>
            <ac:spMk id="3" creationId="{1CAF10C5-62B4-47D3-9202-3C6B3FADB117}"/>
          </ac:spMkLst>
        </pc:spChg>
        <pc:picChg chg="add mod">
          <ac:chgData name="shiva goud" userId="60a16bbaa4efb8fa" providerId="LiveId" clId="{31653906-8C7C-4186-81D3-ADE8F400538E}" dt="2022-01-04T03:23:07.501" v="127" actId="14100"/>
          <ac:picMkLst>
            <pc:docMk/>
            <pc:sldMk cId="4133646224" sldId="262"/>
            <ac:picMk id="5" creationId="{8CBEB2B6-324E-4BAD-AC54-8004D8AFE773}"/>
          </ac:picMkLst>
        </pc:picChg>
      </pc:sldChg>
      <pc:sldChg chg="addSp modSp new mod">
        <pc:chgData name="shiva goud" userId="60a16bbaa4efb8fa" providerId="LiveId" clId="{31653906-8C7C-4186-81D3-ADE8F400538E}" dt="2022-01-04T03:34:24.847" v="144" actId="1076"/>
        <pc:sldMkLst>
          <pc:docMk/>
          <pc:sldMk cId="3069125556" sldId="263"/>
        </pc:sldMkLst>
        <pc:picChg chg="add mod">
          <ac:chgData name="shiva goud" userId="60a16bbaa4efb8fa" providerId="LiveId" clId="{31653906-8C7C-4186-81D3-ADE8F400538E}" dt="2022-01-04T03:34:24.847" v="144" actId="1076"/>
          <ac:picMkLst>
            <pc:docMk/>
            <pc:sldMk cId="3069125556" sldId="263"/>
            <ac:picMk id="3" creationId="{2F6330CD-D967-4282-9A9C-FA5C9EBD7ED3}"/>
          </ac:picMkLst>
        </pc:picChg>
      </pc:sldChg>
      <pc:sldChg chg="addSp modSp new mod">
        <pc:chgData name="shiva goud" userId="60a16bbaa4efb8fa" providerId="LiveId" clId="{31653906-8C7C-4186-81D3-ADE8F400538E}" dt="2022-01-04T03:34:10.216" v="142" actId="14100"/>
        <pc:sldMkLst>
          <pc:docMk/>
          <pc:sldMk cId="1016012381" sldId="264"/>
        </pc:sldMkLst>
        <pc:picChg chg="add mod">
          <ac:chgData name="shiva goud" userId="60a16bbaa4efb8fa" providerId="LiveId" clId="{31653906-8C7C-4186-81D3-ADE8F400538E}" dt="2022-01-04T03:34:10.216" v="142" actId="14100"/>
          <ac:picMkLst>
            <pc:docMk/>
            <pc:sldMk cId="1016012381" sldId="264"/>
            <ac:picMk id="3" creationId="{CDF78783-69B3-4208-969C-96853BB79C1C}"/>
          </ac:picMkLst>
        </pc:picChg>
      </pc:sldChg>
      <pc:sldChg chg="addSp modSp new mod">
        <pc:chgData name="shiva goud" userId="60a16bbaa4efb8fa" providerId="LiveId" clId="{31653906-8C7C-4186-81D3-ADE8F400538E}" dt="2022-01-04T03:33:56.484" v="139" actId="14100"/>
        <pc:sldMkLst>
          <pc:docMk/>
          <pc:sldMk cId="3250761072" sldId="265"/>
        </pc:sldMkLst>
        <pc:picChg chg="add mod">
          <ac:chgData name="shiva goud" userId="60a16bbaa4efb8fa" providerId="LiveId" clId="{31653906-8C7C-4186-81D3-ADE8F400538E}" dt="2022-01-04T03:33:56.484" v="139" actId="14100"/>
          <ac:picMkLst>
            <pc:docMk/>
            <pc:sldMk cId="3250761072" sldId="265"/>
            <ac:picMk id="3" creationId="{2EC9C7CD-6A66-4474-A677-F22C92F03DE3}"/>
          </ac:picMkLst>
        </pc:picChg>
      </pc:sldChg>
      <pc:sldChg chg="new del">
        <pc:chgData name="shiva goud" userId="60a16bbaa4efb8fa" providerId="LiveId" clId="{31653906-8C7C-4186-81D3-ADE8F400538E}" dt="2022-01-04T03:25:25.061" v="135" actId="47"/>
        <pc:sldMkLst>
          <pc:docMk/>
          <pc:sldMk cId="3069509468" sldId="266"/>
        </pc:sldMkLst>
      </pc:sldChg>
      <pc:sldChg chg="addSp modSp new mod">
        <pc:chgData name="shiva goud" userId="60a16bbaa4efb8fa" providerId="LiveId" clId="{31653906-8C7C-4186-81D3-ADE8F400538E}" dt="2022-01-04T03:34:45.677" v="147" actId="14100"/>
        <pc:sldMkLst>
          <pc:docMk/>
          <pc:sldMk cId="3238220633" sldId="266"/>
        </pc:sldMkLst>
        <pc:picChg chg="add mod">
          <ac:chgData name="shiva goud" userId="60a16bbaa4efb8fa" providerId="LiveId" clId="{31653906-8C7C-4186-81D3-ADE8F400538E}" dt="2022-01-04T03:34:45.677" v="147" actId="14100"/>
          <ac:picMkLst>
            <pc:docMk/>
            <pc:sldMk cId="3238220633" sldId="266"/>
            <ac:picMk id="3" creationId="{FB8EAF9E-69C4-4E2A-876C-DB0874F27C27}"/>
          </ac:picMkLst>
        </pc:picChg>
      </pc:sldChg>
      <pc:sldChg chg="addSp delSp modSp new mod setBg setClrOvrMap">
        <pc:chgData name="shiva goud" userId="60a16bbaa4efb8fa" providerId="LiveId" clId="{31653906-8C7C-4186-81D3-ADE8F400538E}" dt="2022-01-04T04:57:44.571" v="327" actId="26606"/>
        <pc:sldMkLst>
          <pc:docMk/>
          <pc:sldMk cId="1975559014" sldId="267"/>
        </pc:sldMkLst>
        <pc:spChg chg="add mod">
          <ac:chgData name="shiva goud" userId="60a16bbaa4efb8fa" providerId="LiveId" clId="{31653906-8C7C-4186-81D3-ADE8F400538E}" dt="2022-01-04T04:57:44.571" v="327" actId="26606"/>
          <ac:spMkLst>
            <pc:docMk/>
            <pc:sldMk cId="1975559014" sldId="267"/>
            <ac:spMk id="5" creationId="{374506D6-150E-4357-BFB6-227ECFD5756B}"/>
          </ac:spMkLst>
        </pc:spChg>
        <pc:spChg chg="add del">
          <ac:chgData name="shiva goud" userId="60a16bbaa4efb8fa" providerId="LiveId" clId="{31653906-8C7C-4186-81D3-ADE8F400538E}" dt="2022-01-04T04:57:38.403" v="322" actId="26606"/>
          <ac:spMkLst>
            <pc:docMk/>
            <pc:sldMk cId="1975559014" sldId="267"/>
            <ac:spMk id="10" creationId="{605494DE-B078-4D87-BB01-C84320618DAD}"/>
          </ac:spMkLst>
        </pc:spChg>
        <pc:spChg chg="add del">
          <ac:chgData name="shiva goud" userId="60a16bbaa4efb8fa" providerId="LiveId" clId="{31653906-8C7C-4186-81D3-ADE8F400538E}" dt="2022-01-04T04:57:38.403" v="322" actId="26606"/>
          <ac:spMkLst>
            <pc:docMk/>
            <pc:sldMk cId="1975559014" sldId="267"/>
            <ac:spMk id="12" creationId="{9A0576B0-CD8C-4661-95C8-A9F2CE7CDDB0}"/>
          </ac:spMkLst>
        </pc:spChg>
        <pc:spChg chg="add del">
          <ac:chgData name="shiva goud" userId="60a16bbaa4efb8fa" providerId="LiveId" clId="{31653906-8C7C-4186-81D3-ADE8F400538E}" dt="2022-01-04T04:57:38.403" v="322" actId="26606"/>
          <ac:spMkLst>
            <pc:docMk/>
            <pc:sldMk cId="1975559014" sldId="267"/>
            <ac:spMk id="14" creationId="{3FF60E2B-3919-423C-B1FF-56CDE6681165}"/>
          </ac:spMkLst>
        </pc:spChg>
        <pc:spChg chg="add del">
          <ac:chgData name="shiva goud" userId="60a16bbaa4efb8fa" providerId="LiveId" clId="{31653906-8C7C-4186-81D3-ADE8F400538E}" dt="2022-01-04T04:57:42.278" v="324" actId="26606"/>
          <ac:spMkLst>
            <pc:docMk/>
            <pc:sldMk cId="1975559014" sldId="267"/>
            <ac:spMk id="16" creationId="{E49CC64F-7275-4E33-961B-0C5CDC439875}"/>
          </ac:spMkLst>
        </pc:spChg>
        <pc:spChg chg="add del">
          <ac:chgData name="shiva goud" userId="60a16bbaa4efb8fa" providerId="LiveId" clId="{31653906-8C7C-4186-81D3-ADE8F400538E}" dt="2022-01-04T04:57:44.566" v="326" actId="26606"/>
          <ac:spMkLst>
            <pc:docMk/>
            <pc:sldMk cId="1975559014" sldId="267"/>
            <ac:spMk id="18" creationId="{D12DDE76-C203-4047-9998-63900085B5E8}"/>
          </ac:spMkLst>
        </pc:spChg>
        <pc:spChg chg="add">
          <ac:chgData name="shiva goud" userId="60a16bbaa4efb8fa" providerId="LiveId" clId="{31653906-8C7C-4186-81D3-ADE8F400538E}" dt="2022-01-04T04:57:44.571" v="327" actId="26606"/>
          <ac:spMkLst>
            <pc:docMk/>
            <pc:sldMk cId="1975559014" sldId="267"/>
            <ac:spMk id="20" creationId="{D4771268-CB57-404A-9271-370EB28F6090}"/>
          </ac:spMkLst>
        </pc:spChg>
        <pc:picChg chg="add mod ord">
          <ac:chgData name="shiva goud" userId="60a16bbaa4efb8fa" providerId="LiveId" clId="{31653906-8C7C-4186-81D3-ADE8F400538E}" dt="2022-01-04T04:57:44.571" v="327" actId="26606"/>
          <ac:picMkLst>
            <pc:docMk/>
            <pc:sldMk cId="1975559014" sldId="267"/>
            <ac:picMk id="3" creationId="{4B5022FD-0D4D-444C-A97E-455DD446FBEA}"/>
          </ac:picMkLst>
        </pc:picChg>
      </pc:sldChg>
      <pc:sldChg chg="addSp delSp modSp new mod">
        <pc:chgData name="shiva goud" userId="60a16bbaa4efb8fa" providerId="LiveId" clId="{31653906-8C7C-4186-81D3-ADE8F400538E}" dt="2022-01-04T04:56:15.196" v="312" actId="20577"/>
        <pc:sldMkLst>
          <pc:docMk/>
          <pc:sldMk cId="2503132159" sldId="268"/>
        </pc:sldMkLst>
        <pc:spChg chg="add">
          <ac:chgData name="shiva goud" userId="60a16bbaa4efb8fa" providerId="LiveId" clId="{31653906-8C7C-4186-81D3-ADE8F400538E}" dt="2022-01-04T04:52:51.179" v="216" actId="22"/>
          <ac:spMkLst>
            <pc:docMk/>
            <pc:sldMk cId="2503132159" sldId="268"/>
            <ac:spMk id="3" creationId="{ADF698C6-5609-43F8-AEFB-EFA51D7B974D}"/>
          </ac:spMkLst>
        </pc:spChg>
        <pc:spChg chg="add del mod">
          <ac:chgData name="shiva goud" userId="60a16bbaa4efb8fa" providerId="LiveId" clId="{31653906-8C7C-4186-81D3-ADE8F400538E}" dt="2022-01-04T04:54:15.561" v="261" actId="478"/>
          <ac:spMkLst>
            <pc:docMk/>
            <pc:sldMk cId="2503132159" sldId="268"/>
            <ac:spMk id="5" creationId="{465612EF-8B21-427C-9C99-203BC8180D43}"/>
          </ac:spMkLst>
        </pc:spChg>
        <pc:spChg chg="add mod">
          <ac:chgData name="shiva goud" userId="60a16bbaa4efb8fa" providerId="LiveId" clId="{31653906-8C7C-4186-81D3-ADE8F400538E}" dt="2022-01-04T04:54:55.975" v="300" actId="1076"/>
          <ac:spMkLst>
            <pc:docMk/>
            <pc:sldMk cId="2503132159" sldId="268"/>
            <ac:spMk id="7" creationId="{7BEE63F2-5655-47F4-ACD4-40DBDDB416CB}"/>
          </ac:spMkLst>
        </pc:spChg>
        <pc:spChg chg="add mod">
          <ac:chgData name="shiva goud" userId="60a16bbaa4efb8fa" providerId="LiveId" clId="{31653906-8C7C-4186-81D3-ADE8F400538E}" dt="2022-01-04T04:56:15.196" v="312" actId="20577"/>
          <ac:spMkLst>
            <pc:docMk/>
            <pc:sldMk cId="2503132159" sldId="268"/>
            <ac:spMk id="9" creationId="{57744624-85DF-4C86-A7A6-F192A80638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8C3925BB-7944-4864-B19C-2A1F1A9C243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8C3925BB-7944-4864-B19C-2A1F1A9C243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C3925BB-7944-4864-B19C-2A1F1A9C243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8C3925BB-7944-4864-B19C-2A1F1A9C24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C3925BB-7944-4864-B19C-2A1F1A9C24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8C3925BB-7944-4864-B19C-2A1F1A9C243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87044F38-C9A5-439D-887D-1F6BDB28E207}" type="datetimeFigureOut">
              <a:rPr lang="en-IN" smtClean="0"/>
              <a:pPr/>
              <a:t>23-04-2022</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C3925BB-7944-4864-B19C-2A1F1A9C243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6ACF2D2F-EB17-4548-8188-016FA11EB221}"/>
              </a:ext>
            </a:extLst>
          </p:cNvPr>
          <p:cNvSpPr>
            <a:spLocks noGrp="1"/>
          </p:cNvSpPr>
          <p:nvPr>
            <p:ph type="subTitle" idx="1"/>
          </p:nvPr>
        </p:nvSpPr>
        <p:spPr>
          <a:xfrm>
            <a:off x="6503161" y="649484"/>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a:t>TEAM MEMBERS:</a:t>
            </a:r>
          </a:p>
          <a:p>
            <a:pPr indent="-228600" algn="l">
              <a:buFont typeface="Arial" panose="020B0604020202020204" pitchFamily="34" charset="0"/>
              <a:buChar char="•"/>
            </a:pPr>
            <a:r>
              <a:rPr lang="en-US" sz="2000" dirty="0" smtClean="0"/>
              <a:t>Manichand_2010030455</a:t>
            </a:r>
            <a:endParaRPr lang="en-US" sz="2000" dirty="0"/>
          </a:p>
          <a:p>
            <a:pPr indent="-228600" algn="l">
              <a:buFont typeface="Arial" panose="020B0604020202020204" pitchFamily="34" charset="0"/>
              <a:buChar char="•"/>
            </a:pPr>
            <a:r>
              <a:rPr lang="en-US" sz="2000" dirty="0" smtClean="0"/>
              <a:t>HARSHa_2010030173</a:t>
            </a:r>
            <a:endParaRPr lang="en-US" sz="2000" dirty="0"/>
          </a:p>
          <a:p>
            <a:pPr indent="-228600" algn="l">
              <a:buFont typeface="Arial" panose="020B0604020202020204" pitchFamily="34" charset="0"/>
              <a:buChar char="•"/>
            </a:pPr>
            <a:r>
              <a:rPr lang="en-US" sz="2000" dirty="0" smtClean="0"/>
              <a:t>PRAKASH </a:t>
            </a:r>
            <a:r>
              <a:rPr lang="en-US" sz="2000" dirty="0"/>
              <a:t>_</a:t>
            </a:r>
            <a:r>
              <a:rPr lang="en-US" sz="2000" dirty="0" smtClean="0"/>
              <a:t>2010030533</a:t>
            </a:r>
            <a:endParaRPr lang="en-US" sz="2000" dirty="0"/>
          </a:p>
          <a:p>
            <a:pPr indent="-228600" algn="l">
              <a:buFont typeface="Arial" panose="020B0604020202020204" pitchFamily="34" charset="0"/>
              <a:buChar char="•"/>
            </a:pPr>
            <a:r>
              <a:rPr lang="en-US" sz="2000" dirty="0" err="1" smtClean="0"/>
              <a:t>Dileep</a:t>
            </a:r>
            <a:r>
              <a:rPr lang="en-US" sz="2000" dirty="0" smtClean="0"/>
              <a:t> _2010030416</a:t>
            </a: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2" name="Title 1">
            <a:extLst>
              <a:ext uri="{FF2B5EF4-FFF2-40B4-BE49-F238E27FC236}">
                <a16:creationId xmlns="" xmlns:a16="http://schemas.microsoft.com/office/drawing/2014/main" id="{0240B372-2C0F-4C12-8075-7CCE23A026DC}"/>
              </a:ext>
            </a:extLst>
          </p:cNvPr>
          <p:cNvSpPr>
            <a:spLocks noGrp="1"/>
          </p:cNvSpPr>
          <p:nvPr>
            <p:ph type="ctrTitle"/>
          </p:nvPr>
        </p:nvSpPr>
        <p:spPr>
          <a:xfrm>
            <a:off x="826398" y="586859"/>
            <a:ext cx="4230100"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TITLE:</a:t>
            </a:r>
            <a:br>
              <a:rPr lang="en-US" sz="4000" kern="1200" dirty="0">
                <a:solidFill>
                  <a:srgbClr val="FFFFFF"/>
                </a:solidFill>
                <a:latin typeface="+mj-lt"/>
                <a:ea typeface="+mj-ea"/>
                <a:cs typeface="+mj-cs"/>
              </a:rPr>
            </a:br>
            <a:r>
              <a:rPr lang="en-US" sz="3600" dirty="0" smtClean="0"/>
              <a:t> Named entity recognition (NER)  </a:t>
            </a:r>
            <a:r>
              <a:rPr lang="en-US" sz="4000" b="1" i="0" kern="1200" dirty="0">
                <a:solidFill>
                  <a:srgbClr val="FFFFFF"/>
                </a:solidFill>
                <a:effectLst/>
                <a:latin typeface="+mj-lt"/>
                <a:ea typeface="+mj-ea"/>
                <a:cs typeface="+mj-cs"/>
              </a:rPr>
              <a:t/>
            </a: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Tree>
    <p:extLst>
      <p:ext uri="{BB962C8B-B14F-4D97-AF65-F5344CB8AC3E}">
        <p14:creationId xmlns="" xmlns:p14="http://schemas.microsoft.com/office/powerpoint/2010/main" val="7492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66B332A4-D438-4773-A77F-5ED49A448D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DF9AD32D-FF05-44F4-BD4D-9CEE89B71E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 xmlns:a16="http://schemas.microsoft.com/office/drawing/2014/main" id="{5AD06A0B-88F2-4B46-B9A0-2F7DC76EC4A9}"/>
              </a:ext>
            </a:extLst>
          </p:cNvPr>
          <p:cNvSpPr txBox="1"/>
          <p:nvPr/>
        </p:nvSpPr>
        <p:spPr>
          <a:xfrm>
            <a:off x="2555632" y="1441938"/>
            <a:ext cx="7080739"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THANK YOU</a:t>
            </a:r>
          </a:p>
        </p:txBody>
      </p:sp>
    </p:spTree>
    <p:extLst>
      <p:ext uri="{BB962C8B-B14F-4D97-AF65-F5344CB8AC3E}">
        <p14:creationId xmlns=""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6ACF2D2F-EB17-4548-8188-016FA11EB221}"/>
              </a:ext>
            </a:extLst>
          </p:cNvPr>
          <p:cNvSpPr>
            <a:spLocks noGrp="1"/>
          </p:cNvSpPr>
          <p:nvPr>
            <p:ph type="subTitle" idx="1"/>
          </p:nvPr>
        </p:nvSpPr>
        <p:spPr>
          <a:xfrm>
            <a:off x="6287501" y="218163"/>
            <a:ext cx="4862447" cy="5546047"/>
          </a:xfrm>
        </p:spPr>
        <p:txBody>
          <a:bodyPr vert="horz" lIns="91440" tIns="45720" rIns="91440" bIns="45720" rtlCol="0" anchor="ctr">
            <a:normAutofit/>
          </a:bodyPr>
          <a:lstStyle/>
          <a:p>
            <a:pPr indent="-228600" algn="l">
              <a:buFont typeface="Courier New" pitchFamily="49" charset="0"/>
              <a:buChar char="o"/>
            </a:pPr>
            <a:r>
              <a:rPr lang="en-US" sz="2000" dirty="0" smtClean="0"/>
              <a:t>ABSTRACT</a:t>
            </a:r>
          </a:p>
          <a:p>
            <a:pPr indent="-228600" algn="l">
              <a:buFont typeface="Courier New" pitchFamily="49" charset="0"/>
              <a:buChar char="o"/>
            </a:pPr>
            <a:r>
              <a:rPr lang="en-US" sz="2000" dirty="0" smtClean="0"/>
              <a:t>Project </a:t>
            </a:r>
            <a:r>
              <a:rPr lang="en-US" sz="2000" dirty="0" smtClean="0"/>
              <a:t>Area</a:t>
            </a:r>
            <a:endParaRPr lang="en-US" sz="2000" dirty="0" smtClean="0"/>
          </a:p>
          <a:p>
            <a:pPr indent="-228600" algn="l">
              <a:buFont typeface="Courier New" pitchFamily="49" charset="0"/>
              <a:buChar char="o"/>
            </a:pPr>
            <a:r>
              <a:rPr lang="en-US" sz="2000" smtClean="0"/>
              <a:t>Problem </a:t>
            </a:r>
            <a:r>
              <a:rPr lang="en-US" sz="2000" smtClean="0"/>
              <a:t>Statement</a:t>
            </a:r>
          </a:p>
          <a:p>
            <a:pPr indent="-228600" algn="l"/>
            <a:endParaRPr lang="en-US" sz="2000" smtClean="0"/>
          </a:p>
          <a:p>
            <a:pPr indent="-228600" algn="l">
              <a:buFont typeface="Courier New" pitchFamily="49" charset="0"/>
              <a:buChar char="o"/>
            </a:pPr>
            <a:r>
              <a:rPr lang="en-US" sz="2000" smtClean="0"/>
              <a:t>Conclusion</a:t>
            </a:r>
            <a:endParaRPr lang="en-US" sz="2000" dirty="0" smtClean="0"/>
          </a:p>
          <a:p>
            <a:pPr indent="-228600" algn="l">
              <a:buFont typeface="Courier New" pitchFamily="49" charset="0"/>
              <a:buChar char="o"/>
            </a:pPr>
            <a:r>
              <a:rPr lang="en-US" sz="2000" dirty="0" smtClean="0"/>
              <a:t>references</a:t>
            </a:r>
          </a:p>
          <a:p>
            <a:pPr indent="-228600" algn="l">
              <a:buFont typeface="Courier New" pitchFamily="49" charset="0"/>
              <a:buChar char="o"/>
            </a:pPr>
            <a:r>
              <a:rPr lang="en-US" sz="2000" dirty="0" smtClean="0"/>
              <a:t>Suggestions</a:t>
            </a:r>
          </a:p>
          <a:p>
            <a:pPr indent="-228600" algn="l">
              <a:buFont typeface="Courier New" pitchFamily="49" charset="0"/>
              <a:buChar char="o"/>
            </a:pPr>
            <a:r>
              <a:rPr lang="en-US" sz="2000" dirty="0" smtClean="0"/>
              <a:t>Thank you</a:t>
            </a:r>
            <a:endParaRPr lang="en-US" sz="2000" dirty="0"/>
          </a:p>
        </p:txBody>
      </p:sp>
      <p:sp>
        <p:nvSpPr>
          <p:cNvPr id="2" name="Title 1">
            <a:extLst>
              <a:ext uri="{FF2B5EF4-FFF2-40B4-BE49-F238E27FC236}">
                <a16:creationId xmlns="" xmlns:a16="http://schemas.microsoft.com/office/drawing/2014/main" id="{0240B372-2C0F-4C12-8075-7CCE23A026DC}"/>
              </a:ext>
            </a:extLst>
          </p:cNvPr>
          <p:cNvSpPr>
            <a:spLocks noGrp="1"/>
          </p:cNvSpPr>
          <p:nvPr>
            <p:ph type="ctrTitle"/>
          </p:nvPr>
        </p:nvSpPr>
        <p:spPr>
          <a:xfrm>
            <a:off x="697002" y="146911"/>
            <a:ext cx="4230100" cy="3387497"/>
          </a:xfrm>
        </p:spPr>
        <p:txBody>
          <a:bodyPr vert="horz" lIns="91440" tIns="45720" rIns="91440" bIns="45720" rtlCol="0" anchor="b">
            <a:normAutofit/>
          </a:bodyPr>
          <a:lstStyle/>
          <a:p>
            <a:pPr algn="r"/>
            <a:r>
              <a:rPr lang="en-US" sz="4000" dirty="0" smtClean="0">
                <a:solidFill>
                  <a:srgbClr val="FFFFFF"/>
                </a:solidFill>
              </a:rPr>
              <a:t/>
            </a:r>
            <a:br>
              <a:rPr lang="en-US" sz="4000" dirty="0" smtClean="0">
                <a:solidFill>
                  <a:srgbClr val="FFFFFF"/>
                </a:solidFill>
              </a:rPr>
            </a:br>
            <a:r>
              <a:rPr lang="en-US" sz="4000" dirty="0" smtClean="0">
                <a:solidFill>
                  <a:srgbClr val="FFFFFF"/>
                </a:solidFill>
              </a:rPr>
              <a:t>Table of Contents</a:t>
            </a:r>
            <a:endParaRPr lang="en-US" sz="4000" kern="1200" dirty="0">
              <a:solidFill>
                <a:srgbClr val="FFFFFF"/>
              </a:solidFill>
              <a:latin typeface="+mj-lt"/>
              <a:ea typeface="+mj-ea"/>
              <a:cs typeface="+mj-cs"/>
            </a:endParaRPr>
          </a:p>
        </p:txBody>
      </p:sp>
    </p:spTree>
    <p:extLst>
      <p:ext uri="{BB962C8B-B14F-4D97-AF65-F5344CB8AC3E}">
        <p14:creationId xmlns="" xmlns:p14="http://schemas.microsoft.com/office/powerpoint/2010/main" val="7492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31731BE0-72DD-4852-B493-A5221CBFC7C9}"/>
              </a:ext>
            </a:extLst>
          </p:cNvPr>
          <p:cNvSpPr txBox="1"/>
          <p:nvPr/>
        </p:nvSpPr>
        <p:spPr>
          <a:xfrm>
            <a:off x="4698118" y="537341"/>
            <a:ext cx="6555347" cy="5546047"/>
          </a:xfrm>
          <a:prstGeom prst="rect">
            <a:avLst/>
          </a:prstGeom>
        </p:spPr>
        <p:txBody>
          <a:bodyPr vert="horz" lIns="91440" tIns="45720" rIns="91440" bIns="45720" rtlCol="0" anchor="ctr">
            <a:noAutofit/>
          </a:bodyPr>
          <a:lstStyle/>
          <a:p>
            <a:pPr fontAlgn="base">
              <a:lnSpc>
                <a:spcPct val="90000"/>
              </a:lnSpc>
              <a:spcAft>
                <a:spcPts val="600"/>
              </a:spcAft>
            </a:pPr>
            <a:r>
              <a:rPr lang="en-US" dirty="0" smtClean="0"/>
              <a:t>With the increase in availability of data, extraction of useful information from this data has become most important activity across all domains. When the data is available as documents written in natural language, information extraction becomes more challenging. Named Entity recognition (NER) is a technique used extensively for automatic extraction of useful information from unstructured natural language document collections. Used both, for web applications as well as stand-alone systems, NER is considered as one of the major step in Natural Language Processing (NLP) for analysis of text. This paper discusses basics of NER, various algorithms used for NER and major applications and challenges in the field of NER.</a:t>
            </a:r>
          </a:p>
          <a:p>
            <a:pPr fontAlgn="base">
              <a:lnSpc>
                <a:spcPct val="90000"/>
              </a:lnSpc>
              <a:spcAft>
                <a:spcPts val="600"/>
              </a:spcAft>
            </a:pPr>
            <a:r>
              <a:rPr lang="en-US" dirty="0" smtClean="0"/>
              <a:t> Keywords: Named Entity Recognition, Information Extraction, Natural Language Processing, Part of Speech.</a:t>
            </a:r>
            <a:endParaRPr lang="en-US" dirty="0"/>
          </a:p>
        </p:txBody>
      </p:sp>
      <p:sp>
        <p:nvSpPr>
          <p:cNvPr id="24" name="TextBox 23">
            <a:extLst>
              <a:ext uri="{FF2B5EF4-FFF2-40B4-BE49-F238E27FC236}">
                <a16:creationId xmlns="" xmlns:a16="http://schemas.microsoft.com/office/drawing/2014/main" id="{C50AD328-9F96-4EF0-A67B-C2F4E11F7AC0}"/>
              </a:ext>
            </a:extLst>
          </p:cNvPr>
          <p:cNvSpPr txBox="1"/>
          <p:nvPr/>
        </p:nvSpPr>
        <p:spPr>
          <a:xfrm>
            <a:off x="361137" y="2493362"/>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effectLst/>
              </a:rPr>
              <a:t>ABSTRACT:</a:t>
            </a:r>
          </a:p>
        </p:txBody>
      </p:sp>
    </p:spTree>
    <p:extLst>
      <p:ext uri="{BB962C8B-B14F-4D97-AF65-F5344CB8AC3E}">
        <p14:creationId xmlns="" xmlns:p14="http://schemas.microsoft.com/office/powerpoint/2010/main" val="131539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31731BE0-72DD-4852-B493-A5221CBFC7C9}"/>
              </a:ext>
            </a:extLst>
          </p:cNvPr>
          <p:cNvSpPr txBox="1"/>
          <p:nvPr/>
        </p:nvSpPr>
        <p:spPr>
          <a:xfrm>
            <a:off x="4810261" y="649484"/>
            <a:ext cx="6555347" cy="5546047"/>
          </a:xfrm>
          <a:prstGeom prst="rect">
            <a:avLst/>
          </a:prstGeom>
        </p:spPr>
        <p:txBody>
          <a:bodyPr vert="horz" lIns="91440" tIns="45720" rIns="91440" bIns="45720" rtlCol="0" anchor="ctr">
            <a:normAutofit/>
          </a:bodyPr>
          <a:lstStyle/>
          <a:p>
            <a:pPr fontAlgn="base">
              <a:lnSpc>
                <a:spcPct val="90000"/>
              </a:lnSpc>
              <a:spcAft>
                <a:spcPts val="600"/>
              </a:spcAft>
            </a:pPr>
            <a:r>
              <a:rPr lang="en-US" dirty="0" smtClean="0"/>
              <a:t>In natural language processing, named entity recognition (NER) is the problem of recognizing and extracting specific types of entities in text. Such as </a:t>
            </a:r>
            <a:r>
              <a:rPr lang="en-US" i="1" dirty="0" smtClean="0"/>
              <a:t>people</a:t>
            </a:r>
            <a:r>
              <a:rPr lang="en-US" dirty="0" smtClean="0"/>
              <a:t> or </a:t>
            </a:r>
            <a:r>
              <a:rPr lang="en-US" i="1" dirty="0" smtClean="0"/>
              <a:t>place</a:t>
            </a:r>
            <a:r>
              <a:rPr lang="en-US" dirty="0" smtClean="0"/>
              <a:t> names. In fact, any concrete “thing” that has a name. At any level of specificity. </a:t>
            </a:r>
            <a:r>
              <a:rPr lang="en-US" i="1" dirty="0" smtClean="0"/>
              <a:t>Job titles</a:t>
            </a:r>
            <a:r>
              <a:rPr lang="en-US" dirty="0" smtClean="0"/>
              <a:t>, </a:t>
            </a:r>
            <a:r>
              <a:rPr lang="en-US" i="1" dirty="0" smtClean="0"/>
              <a:t>public school names</a:t>
            </a:r>
            <a:r>
              <a:rPr lang="en-US" dirty="0" smtClean="0"/>
              <a:t>, </a:t>
            </a:r>
            <a:r>
              <a:rPr lang="en-US" i="1" dirty="0" smtClean="0"/>
              <a:t>sport names</a:t>
            </a:r>
            <a:r>
              <a:rPr lang="en-US" dirty="0" smtClean="0"/>
              <a:t>, </a:t>
            </a:r>
            <a:r>
              <a:rPr lang="en-US" i="1" dirty="0" smtClean="0"/>
              <a:t>music album names</a:t>
            </a:r>
            <a:r>
              <a:rPr lang="en-US" dirty="0" smtClean="0"/>
              <a:t>, </a:t>
            </a:r>
            <a:r>
              <a:rPr lang="en-US" i="1" dirty="0" smtClean="0"/>
              <a:t>musician names</a:t>
            </a:r>
            <a:r>
              <a:rPr lang="en-US" dirty="0" smtClean="0"/>
              <a:t>, </a:t>
            </a:r>
            <a:r>
              <a:rPr lang="en-US" i="1" dirty="0" smtClean="0"/>
              <a:t>music genres.</a:t>
            </a:r>
            <a:endParaRPr lang="en-US" dirty="0"/>
          </a:p>
        </p:txBody>
      </p:sp>
      <p:sp>
        <p:nvSpPr>
          <p:cNvPr id="24" name="TextBox 23">
            <a:extLst>
              <a:ext uri="{FF2B5EF4-FFF2-40B4-BE49-F238E27FC236}">
                <a16:creationId xmlns="" xmlns:a16="http://schemas.microsoft.com/office/drawing/2014/main" id="{C50AD328-9F96-4EF0-A67B-C2F4E11F7AC0}"/>
              </a:ext>
            </a:extLst>
          </p:cNvPr>
          <p:cNvSpPr txBox="1"/>
          <p:nvPr/>
        </p:nvSpPr>
        <p:spPr>
          <a:xfrm>
            <a:off x="361137" y="2493362"/>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dirty="0" smtClean="0"/>
              <a:t>PROBLEM </a:t>
            </a:r>
          </a:p>
          <a:p>
            <a:pPr indent="-228600" fontAlgn="base">
              <a:lnSpc>
                <a:spcPct val="90000"/>
              </a:lnSpc>
              <a:spcAft>
                <a:spcPts val="600"/>
              </a:spcAft>
            </a:pPr>
            <a:r>
              <a:rPr lang="en-US" sz="4400" b="0" i="0" dirty="0" smtClean="0">
                <a:effectLst/>
              </a:rPr>
              <a:t>AREA:</a:t>
            </a:r>
            <a:endParaRPr lang="en-US" sz="4400" b="0" i="0" dirty="0">
              <a:effectLst/>
            </a:endParaRPr>
          </a:p>
        </p:txBody>
      </p:sp>
    </p:spTree>
    <p:extLst>
      <p:ext uri="{BB962C8B-B14F-4D97-AF65-F5344CB8AC3E}">
        <p14:creationId xmlns=""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pPr>
            <a:r>
              <a:rPr lang="en-US" sz="2400" dirty="0" smtClean="0"/>
              <a:t>Named Entity Recognition (NER) is a natural language processing task that attempts to find named entities (persons, locations, organizations, etc.) within a text. Since the tag of one word depends on neighboring words (and their tags), the problem is modeled as a sequence labeling task, wherein a sentence is considered as an input, and the goal is to produce the tags of all words jointly, so as to maximize accuracy.</a:t>
            </a:r>
            <a:endParaRPr lang="en-US" sz="2400"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a:t>PROBLEM STATEMENT:</a:t>
            </a:r>
          </a:p>
        </p:txBody>
      </p:sp>
    </p:spTree>
    <p:extLst>
      <p:ext uri="{BB962C8B-B14F-4D97-AF65-F5344CB8AC3E}">
        <p14:creationId xmlns="" xmlns:p14="http://schemas.microsoft.com/office/powerpoint/2010/main" val="33419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dirty="0" smtClean="0"/>
              <a:t>Named Entity Recognition, a sub process of natural language processing, plays very important role in automated information extraction NER is suited to any situation in which a high-level overview of a large quantity of text is helpful. With NER, you can, at a glance, understand the subject or theme of a body of text and quickly group texts based on their relevancy or similarity..</a:t>
            </a:r>
            <a:endParaRPr lang="en-US"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Conclusion:</a:t>
            </a:r>
            <a:endParaRPr lang="en-US" sz="3600" dirty="0"/>
          </a:p>
        </p:txBody>
      </p:sp>
    </p:spTree>
    <p:extLst>
      <p:ext uri="{BB962C8B-B14F-4D97-AF65-F5344CB8AC3E}">
        <p14:creationId xmlns="" xmlns:p14="http://schemas.microsoft.com/office/powerpoint/2010/main" val="33419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r>
              <a:rPr lang="en-US" b="1" dirty="0" smtClean="0"/>
              <a:t>BERT:</a:t>
            </a:r>
            <a:endParaRPr lang="en-US" dirty="0" smtClean="0"/>
          </a:p>
          <a:p>
            <a:pPr lvl="0"/>
            <a:r>
              <a:rPr lang="en-US" dirty="0" smtClean="0"/>
              <a:t>Lee, </a:t>
            </a:r>
            <a:r>
              <a:rPr lang="en-US" dirty="0" err="1" smtClean="0"/>
              <a:t>Jinhyuk</a:t>
            </a:r>
            <a:r>
              <a:rPr lang="en-US" dirty="0" smtClean="0"/>
              <a:t>, </a:t>
            </a:r>
            <a:r>
              <a:rPr lang="en-US" dirty="0" err="1" smtClean="0"/>
              <a:t>Wonjin</a:t>
            </a:r>
            <a:r>
              <a:rPr lang="en-US" dirty="0" smtClean="0"/>
              <a:t> Yoon, </a:t>
            </a:r>
            <a:r>
              <a:rPr lang="en-US" dirty="0" err="1" smtClean="0"/>
              <a:t>Sungdong</a:t>
            </a:r>
            <a:r>
              <a:rPr lang="en-US" dirty="0" smtClean="0"/>
              <a:t> Kim, </a:t>
            </a:r>
            <a:r>
              <a:rPr lang="en-US" dirty="0" err="1" smtClean="0"/>
              <a:t>Donghyeon</a:t>
            </a:r>
            <a:r>
              <a:rPr lang="en-US" dirty="0" smtClean="0"/>
              <a:t> Kim, </a:t>
            </a:r>
            <a:r>
              <a:rPr lang="en-US" dirty="0" err="1" smtClean="0"/>
              <a:t>Sunkyu</a:t>
            </a:r>
            <a:r>
              <a:rPr lang="en-US" dirty="0" smtClean="0"/>
              <a:t> Kim, Chan Ho So, and </a:t>
            </a:r>
            <a:r>
              <a:rPr lang="en-US" dirty="0" err="1" smtClean="0"/>
              <a:t>Jaewoo</a:t>
            </a:r>
            <a:r>
              <a:rPr lang="en-US" dirty="0" smtClean="0"/>
              <a:t> Kang. "</a:t>
            </a:r>
            <a:r>
              <a:rPr lang="en-US" dirty="0" err="1" smtClean="0"/>
              <a:t>BioBERT</a:t>
            </a:r>
            <a:r>
              <a:rPr lang="en-US" dirty="0" smtClean="0"/>
              <a:t>: a pre-trained biomedical language representation model for biomedical text mining." </a:t>
            </a:r>
            <a:r>
              <a:rPr lang="en-US" i="1" dirty="0" smtClean="0"/>
              <a:t>Bioinformatics</a:t>
            </a:r>
            <a:r>
              <a:rPr lang="en-US" dirty="0" smtClean="0"/>
              <a:t> 36, no. 4 (2020): 1234-1240.</a:t>
            </a:r>
          </a:p>
          <a:p>
            <a:r>
              <a:rPr lang="en-US" dirty="0" smtClean="0"/>
              <a:t> </a:t>
            </a:r>
          </a:p>
          <a:p>
            <a:r>
              <a:rPr lang="en-US" dirty="0" smtClean="0"/>
              <a:t>   </a:t>
            </a:r>
            <a:r>
              <a:rPr lang="en-US" b="1" dirty="0" smtClean="0"/>
              <a:t>Transformer:-</a:t>
            </a:r>
            <a:endParaRPr lang="en-US" dirty="0" smtClean="0"/>
          </a:p>
          <a:p>
            <a:pPr lvl="0"/>
            <a:r>
              <a:rPr lang="en-US" dirty="0" smtClean="0"/>
              <a:t> </a:t>
            </a:r>
            <a:r>
              <a:rPr lang="en-US" dirty="0" err="1" smtClean="0"/>
              <a:t>Xu</a:t>
            </a:r>
            <a:r>
              <a:rPr lang="en-US" dirty="0" smtClean="0"/>
              <a:t>, Lu, </a:t>
            </a:r>
            <a:r>
              <a:rPr lang="en-US" dirty="0" err="1" smtClean="0"/>
              <a:t>Zhanming</a:t>
            </a:r>
            <a:r>
              <a:rPr lang="en-US" dirty="0" smtClean="0"/>
              <a:t> </a:t>
            </a:r>
            <a:r>
              <a:rPr lang="en-US" dirty="0" err="1" smtClean="0"/>
              <a:t>Jie</a:t>
            </a:r>
            <a:r>
              <a:rPr lang="en-US" dirty="0" smtClean="0"/>
              <a:t>, Wei Lu, and </a:t>
            </a:r>
            <a:r>
              <a:rPr lang="en-US" dirty="0" err="1" smtClean="0"/>
              <a:t>Lidong</a:t>
            </a:r>
            <a:r>
              <a:rPr lang="en-US" dirty="0" smtClean="0"/>
              <a:t> Bing. "Better Feature Integration for Named Entity Recognition." </a:t>
            </a:r>
            <a:r>
              <a:rPr lang="en-US" i="1" dirty="0" err="1" smtClean="0"/>
              <a:t>arXiv</a:t>
            </a:r>
            <a:r>
              <a:rPr lang="en-US" i="1" dirty="0" smtClean="0"/>
              <a:t> preprint arXiv:2104.05316</a:t>
            </a:r>
            <a:r>
              <a:rPr lang="en-US" dirty="0" smtClean="0"/>
              <a:t> (2021).</a:t>
            </a:r>
          </a:p>
          <a:p>
            <a:r>
              <a:rPr lang="en-US" dirty="0" smtClean="0"/>
              <a:t> </a:t>
            </a:r>
          </a:p>
          <a:p>
            <a:r>
              <a:rPr lang="en-US" dirty="0" smtClean="0"/>
              <a:t>    </a:t>
            </a:r>
            <a:r>
              <a:rPr lang="en-US" b="1" dirty="0" smtClean="0"/>
              <a:t>knowledge distillation:-</a:t>
            </a:r>
            <a:endParaRPr lang="en-US" dirty="0" smtClean="0"/>
          </a:p>
          <a:p>
            <a:pPr lvl="0"/>
            <a:r>
              <a:rPr lang="en-US" dirty="0" smtClean="0"/>
              <a:t>Zhou, </a:t>
            </a:r>
            <a:r>
              <a:rPr lang="en-US" dirty="0" err="1" smtClean="0"/>
              <a:t>Wenxuan</a:t>
            </a:r>
            <a:r>
              <a:rPr lang="en-US" dirty="0" smtClean="0"/>
              <a:t>, and </a:t>
            </a:r>
            <a:r>
              <a:rPr lang="en-US" dirty="0" err="1" smtClean="0"/>
              <a:t>Muhao</a:t>
            </a:r>
            <a:r>
              <a:rPr lang="en-US" dirty="0" smtClean="0"/>
              <a:t> Chen. "Learning from Noisy Labels for Entity-Centric Information Extraction." </a:t>
            </a:r>
            <a:r>
              <a:rPr lang="en-US" i="1" dirty="0" err="1" smtClean="0"/>
              <a:t>arXiv</a:t>
            </a:r>
            <a:r>
              <a:rPr lang="en-US" i="1" dirty="0" smtClean="0"/>
              <a:t> preprint arXiv:2104.08656</a:t>
            </a:r>
            <a:r>
              <a:rPr lang="en-US" dirty="0" smtClean="0"/>
              <a:t> (2021).</a:t>
            </a:r>
          </a:p>
          <a:p>
            <a:pPr indent="-228600">
              <a:lnSpc>
                <a:spcPct val="90000"/>
              </a:lnSpc>
              <a:spcAft>
                <a:spcPts val="600"/>
              </a:spcAft>
              <a:buFont typeface="Arial" panose="020B0604020202020204" pitchFamily="34" charset="0"/>
              <a:buChar char="•"/>
            </a:pPr>
            <a:endParaRPr lang="en-US"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References</a:t>
            </a:r>
            <a:endParaRPr lang="en-US" sz="3600" dirty="0"/>
          </a:p>
        </p:txBody>
      </p:sp>
    </p:spTree>
    <p:extLst>
      <p:ext uri="{BB962C8B-B14F-4D97-AF65-F5344CB8AC3E}">
        <p14:creationId xmlns="" xmlns:p14="http://schemas.microsoft.com/office/powerpoint/2010/main" val="3341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r>
              <a:rPr lang="en-US" b="1" dirty="0" smtClean="0"/>
              <a:t>Bi-LSTM:-</a:t>
            </a:r>
            <a:endParaRPr lang="en-US" dirty="0" smtClean="0"/>
          </a:p>
          <a:p>
            <a:pPr lvl="0"/>
            <a:r>
              <a:rPr lang="en-US" dirty="0" smtClean="0"/>
              <a:t>Jang, </a:t>
            </a:r>
            <a:r>
              <a:rPr lang="en-US" dirty="0" err="1" smtClean="0"/>
              <a:t>Beakcheol</a:t>
            </a:r>
            <a:r>
              <a:rPr lang="en-US" dirty="0" smtClean="0"/>
              <a:t>, </a:t>
            </a:r>
            <a:r>
              <a:rPr lang="en-US" dirty="0" err="1" smtClean="0"/>
              <a:t>Myeonghwi</a:t>
            </a:r>
            <a:r>
              <a:rPr lang="en-US" dirty="0" smtClean="0"/>
              <a:t> Kim, </a:t>
            </a:r>
            <a:r>
              <a:rPr lang="en-US" dirty="0" err="1" smtClean="0"/>
              <a:t>Gaspard</a:t>
            </a:r>
            <a:r>
              <a:rPr lang="en-US" dirty="0" smtClean="0"/>
              <a:t> </a:t>
            </a:r>
            <a:r>
              <a:rPr lang="en-US" dirty="0" err="1" smtClean="0"/>
              <a:t>Harerimana</a:t>
            </a:r>
            <a:r>
              <a:rPr lang="en-US" dirty="0" smtClean="0"/>
              <a:t>, Sang-</a:t>
            </a:r>
            <a:r>
              <a:rPr lang="en-US" dirty="0" err="1" smtClean="0"/>
              <a:t>ug</a:t>
            </a:r>
            <a:r>
              <a:rPr lang="en-US" dirty="0" smtClean="0"/>
              <a:t> Kang, and </a:t>
            </a:r>
            <a:r>
              <a:rPr lang="en-US" dirty="0" err="1" smtClean="0"/>
              <a:t>Jong</a:t>
            </a:r>
            <a:r>
              <a:rPr lang="en-US" dirty="0" smtClean="0"/>
              <a:t> </a:t>
            </a:r>
            <a:r>
              <a:rPr lang="en-US" dirty="0" err="1" smtClean="0"/>
              <a:t>Wook</a:t>
            </a:r>
            <a:r>
              <a:rPr lang="en-US" dirty="0" smtClean="0"/>
              <a:t> Kim. "Bi-LSTM model to increase accuracy in text classification: Combining Word2vec CNN and attention mechanism." Applied Sciences 10, no. 17 (2020): 5841.</a:t>
            </a:r>
          </a:p>
          <a:p>
            <a:r>
              <a:rPr lang="en-US" dirty="0" smtClean="0"/>
              <a:t>   </a:t>
            </a:r>
          </a:p>
          <a:p>
            <a:r>
              <a:rPr lang="en-US" dirty="0" smtClean="0"/>
              <a:t> </a:t>
            </a:r>
            <a:r>
              <a:rPr lang="en-US" b="1" dirty="0" smtClean="0"/>
              <a:t>CNN:- </a:t>
            </a:r>
            <a:endParaRPr lang="en-US" dirty="0" smtClean="0"/>
          </a:p>
          <a:p>
            <a:pPr lvl="0"/>
            <a:r>
              <a:rPr lang="en-US" dirty="0" smtClean="0"/>
              <a:t>Zhu, </a:t>
            </a:r>
            <a:r>
              <a:rPr lang="en-US" dirty="0" err="1" smtClean="0"/>
              <a:t>Qile</a:t>
            </a:r>
            <a:r>
              <a:rPr lang="en-US" dirty="0" smtClean="0"/>
              <a:t>, </a:t>
            </a:r>
            <a:r>
              <a:rPr lang="en-US" dirty="0" err="1" smtClean="0"/>
              <a:t>Xiaolin</a:t>
            </a:r>
            <a:r>
              <a:rPr lang="en-US" dirty="0" smtClean="0"/>
              <a:t> Li, Ana </a:t>
            </a:r>
            <a:r>
              <a:rPr lang="en-US" dirty="0" err="1" smtClean="0"/>
              <a:t>Conesa</a:t>
            </a:r>
            <a:r>
              <a:rPr lang="en-US" dirty="0" smtClean="0"/>
              <a:t>, and </a:t>
            </a:r>
            <a:r>
              <a:rPr lang="en-US" dirty="0" err="1" smtClean="0"/>
              <a:t>Cécile</a:t>
            </a:r>
            <a:r>
              <a:rPr lang="en-US" dirty="0" smtClean="0"/>
              <a:t> Pereira. "GRAM-CNN: a deep learning approach with local context for named entity recognition in biomedical text." Bioinformatics 34, no. 9 (2018): 1547-1554.</a:t>
            </a:r>
          </a:p>
          <a:p>
            <a:pPr lvl="0"/>
            <a:endParaRPr lang="en-US" dirty="0" smtClean="0"/>
          </a:p>
          <a:p>
            <a:r>
              <a:rPr lang="en-US" dirty="0" smtClean="0"/>
              <a:t>      </a:t>
            </a:r>
            <a:r>
              <a:rPr lang="en-US" b="1" dirty="0" smtClean="0"/>
              <a:t>LSTM:-</a:t>
            </a:r>
            <a:endParaRPr lang="en-US" dirty="0" smtClean="0"/>
          </a:p>
          <a:p>
            <a:pPr lvl="0"/>
            <a:r>
              <a:rPr lang="en-US" dirty="0" smtClean="0"/>
              <a:t>Cho, </a:t>
            </a:r>
            <a:r>
              <a:rPr lang="en-US" dirty="0" err="1" smtClean="0"/>
              <a:t>Minsoo</a:t>
            </a:r>
            <a:r>
              <a:rPr lang="en-US" dirty="0" smtClean="0"/>
              <a:t>, </a:t>
            </a:r>
            <a:r>
              <a:rPr lang="en-US" dirty="0" err="1" smtClean="0"/>
              <a:t>Jihwan</a:t>
            </a:r>
            <a:r>
              <a:rPr lang="en-US" dirty="0" smtClean="0"/>
              <a:t> Ha, </a:t>
            </a:r>
            <a:r>
              <a:rPr lang="en-US" dirty="0" err="1" smtClean="0"/>
              <a:t>Chihyun</a:t>
            </a:r>
            <a:r>
              <a:rPr lang="en-US" dirty="0" smtClean="0"/>
              <a:t> Park, and </a:t>
            </a:r>
            <a:r>
              <a:rPr lang="en-US" dirty="0" err="1" smtClean="0"/>
              <a:t>Sanghyun</a:t>
            </a:r>
            <a:r>
              <a:rPr lang="en-US" dirty="0" smtClean="0"/>
              <a:t> Park. "Combinatorial feature embedding based on CNN and LSTM for biomedical named entity recognition." Journal of biomedical informatics 103 (2020): 103381.</a:t>
            </a:r>
            <a:endParaRPr lang="en-US"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References</a:t>
            </a:r>
            <a:endParaRPr lang="en-US" sz="3600" dirty="0"/>
          </a:p>
        </p:txBody>
      </p:sp>
    </p:spTree>
    <p:extLst>
      <p:ext uri="{BB962C8B-B14F-4D97-AF65-F5344CB8AC3E}">
        <p14:creationId xmlns="" xmlns:p14="http://schemas.microsoft.com/office/powerpoint/2010/main" val="3341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r>
              <a:rPr lang="en-US" b="1" dirty="0" smtClean="0"/>
              <a:t>MLMET:-</a:t>
            </a:r>
            <a:endParaRPr lang="en-US" dirty="0" smtClean="0"/>
          </a:p>
          <a:p>
            <a:pPr lvl="0"/>
            <a:r>
              <a:rPr lang="en-US" dirty="0" smtClean="0"/>
              <a:t>Dai, </a:t>
            </a:r>
            <a:r>
              <a:rPr lang="en-US" dirty="0" err="1" smtClean="0"/>
              <a:t>Hongliang</a:t>
            </a:r>
            <a:r>
              <a:rPr lang="en-US" dirty="0" smtClean="0"/>
              <a:t>, </a:t>
            </a:r>
            <a:r>
              <a:rPr lang="en-US" dirty="0" err="1" smtClean="0"/>
              <a:t>Yangqiu</a:t>
            </a:r>
            <a:r>
              <a:rPr lang="en-US" dirty="0" smtClean="0"/>
              <a:t> Song, and </a:t>
            </a:r>
            <a:r>
              <a:rPr lang="en-US" dirty="0" err="1" smtClean="0"/>
              <a:t>Haixun</a:t>
            </a:r>
            <a:r>
              <a:rPr lang="en-US" dirty="0" smtClean="0"/>
              <a:t> Wang. "Ultra-Fine Entity Typing with Weak Supervision from a Masked Language Model." </a:t>
            </a:r>
            <a:r>
              <a:rPr lang="en-US" dirty="0" err="1" smtClean="0"/>
              <a:t>arXiv</a:t>
            </a:r>
            <a:r>
              <a:rPr lang="en-US" dirty="0" smtClean="0"/>
              <a:t> preprint arXiv:2106.04098 (2021).</a:t>
            </a:r>
          </a:p>
          <a:p>
            <a:r>
              <a:rPr lang="en-US" dirty="0" smtClean="0"/>
              <a:t> </a:t>
            </a:r>
          </a:p>
          <a:p>
            <a:r>
              <a:rPr lang="en-US" dirty="0" smtClean="0"/>
              <a:t>      </a:t>
            </a:r>
            <a:r>
              <a:rPr lang="en-US" b="1" dirty="0" smtClean="0"/>
              <a:t>GCN :-</a:t>
            </a:r>
            <a:endParaRPr lang="en-US" dirty="0" smtClean="0"/>
          </a:p>
          <a:p>
            <a:pPr lvl="0"/>
            <a:r>
              <a:rPr lang="en-US" dirty="0" err="1" smtClean="0"/>
              <a:t>Seti</a:t>
            </a:r>
            <a:r>
              <a:rPr lang="en-US" dirty="0" smtClean="0"/>
              <a:t>, </a:t>
            </a:r>
            <a:r>
              <a:rPr lang="en-US" dirty="0" err="1" smtClean="0"/>
              <a:t>Xieraili</a:t>
            </a:r>
            <a:r>
              <a:rPr lang="en-US" dirty="0" smtClean="0"/>
              <a:t>, </a:t>
            </a:r>
            <a:r>
              <a:rPr lang="en-US" dirty="0" err="1" smtClean="0"/>
              <a:t>Aishan</a:t>
            </a:r>
            <a:r>
              <a:rPr lang="en-US" dirty="0" smtClean="0"/>
              <a:t> </a:t>
            </a:r>
            <a:r>
              <a:rPr lang="en-US" dirty="0" err="1" smtClean="0"/>
              <a:t>Wumaier</a:t>
            </a:r>
            <a:r>
              <a:rPr lang="en-US" dirty="0" smtClean="0"/>
              <a:t>, </a:t>
            </a:r>
            <a:r>
              <a:rPr lang="en-US" dirty="0" err="1" smtClean="0"/>
              <a:t>Turgen</a:t>
            </a:r>
            <a:r>
              <a:rPr lang="en-US" dirty="0" smtClean="0"/>
              <a:t> </a:t>
            </a:r>
            <a:r>
              <a:rPr lang="en-US" dirty="0" err="1" smtClean="0"/>
              <a:t>Yibulayin</a:t>
            </a:r>
            <a:r>
              <a:rPr lang="en-US" dirty="0" smtClean="0"/>
              <a:t>, </a:t>
            </a:r>
            <a:r>
              <a:rPr lang="en-US" dirty="0" err="1" smtClean="0"/>
              <a:t>Diliyaer</a:t>
            </a:r>
            <a:r>
              <a:rPr lang="en-US" dirty="0" smtClean="0"/>
              <a:t> </a:t>
            </a:r>
            <a:r>
              <a:rPr lang="en-US" dirty="0" err="1" smtClean="0"/>
              <a:t>Paerhati</a:t>
            </a:r>
            <a:r>
              <a:rPr lang="en-US" dirty="0" smtClean="0"/>
              <a:t>, Lulu Wang, and </a:t>
            </a:r>
            <a:r>
              <a:rPr lang="en-US" dirty="0" err="1" smtClean="0"/>
              <a:t>Alimu</a:t>
            </a:r>
            <a:r>
              <a:rPr lang="en-US" dirty="0" smtClean="0"/>
              <a:t> </a:t>
            </a:r>
            <a:r>
              <a:rPr lang="en-US" dirty="0" err="1" smtClean="0"/>
              <a:t>Saimaiti</a:t>
            </a:r>
            <a:r>
              <a:rPr lang="en-US" dirty="0" smtClean="0"/>
              <a:t>. "Named-entity recognition in sports field based on a character-level graph </a:t>
            </a:r>
            <a:r>
              <a:rPr lang="en-US" dirty="0" err="1" smtClean="0"/>
              <a:t>convolutional</a:t>
            </a:r>
            <a:r>
              <a:rPr lang="en-US" dirty="0" smtClean="0"/>
              <a:t> network." Information 11, no. 1 (2020): 30.</a:t>
            </a:r>
          </a:p>
          <a:p>
            <a:r>
              <a:rPr lang="en-US" dirty="0" smtClean="0"/>
              <a:t> </a:t>
            </a:r>
          </a:p>
          <a:p>
            <a:r>
              <a:rPr lang="en-US" dirty="0" smtClean="0"/>
              <a:t>      </a:t>
            </a:r>
            <a:r>
              <a:rPr lang="en-US" b="1" dirty="0" smtClean="0"/>
              <a:t>Bender:-</a:t>
            </a:r>
            <a:endParaRPr lang="en-US" dirty="0" smtClean="0"/>
          </a:p>
          <a:p>
            <a:pPr lvl="0"/>
            <a:r>
              <a:rPr lang="en-US" dirty="0" smtClean="0"/>
              <a:t>Li, Jing, </a:t>
            </a:r>
            <a:r>
              <a:rPr lang="en-US" dirty="0" err="1" smtClean="0"/>
              <a:t>Aixin</a:t>
            </a:r>
            <a:r>
              <a:rPr lang="en-US" dirty="0" smtClean="0"/>
              <a:t> Sun, </a:t>
            </a:r>
            <a:r>
              <a:rPr lang="en-US" dirty="0" err="1" smtClean="0"/>
              <a:t>Jianglei</a:t>
            </a:r>
            <a:r>
              <a:rPr lang="en-US" dirty="0" smtClean="0"/>
              <a:t> Han, and </a:t>
            </a:r>
            <a:r>
              <a:rPr lang="en-US" dirty="0" err="1" smtClean="0"/>
              <a:t>Chenliang</a:t>
            </a:r>
            <a:r>
              <a:rPr lang="en-US" dirty="0" smtClean="0"/>
              <a:t> Li. "A survey on deep learning for named entity recognition." IEEE Transactions on Knowledge and Data Engineering (2020).</a:t>
            </a:r>
            <a:endParaRPr lang="en-US"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References</a:t>
            </a:r>
            <a:endParaRPr lang="en-US" sz="3600" dirty="0"/>
          </a:p>
        </p:txBody>
      </p:sp>
    </p:spTree>
    <p:extLst>
      <p:ext uri="{BB962C8B-B14F-4D97-AF65-F5344CB8AC3E}">
        <p14:creationId xmlns="" xmlns:p14="http://schemas.microsoft.com/office/powerpoint/2010/main" val="3341973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363</TotalTime>
  <Words>485</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TITLE:  Named entity recognition (NER)   </vt:lpstr>
      <vt:lpstr> Table of Contents</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Manichand</dc:creator>
  <cp:lastModifiedBy>Lenovo</cp:lastModifiedBy>
  <cp:revision>33</cp:revision>
  <dcterms:created xsi:type="dcterms:W3CDTF">2022-01-03T02:40:43Z</dcterms:created>
  <dcterms:modified xsi:type="dcterms:W3CDTF">2022-04-23T17:14:05Z</dcterms:modified>
</cp:coreProperties>
</file>