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8"/>
  </p:notes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FB4"/>
    <a:srgbClr val="FF820A"/>
    <a:srgbClr val="FFB500"/>
    <a:srgbClr val="B378F4"/>
    <a:srgbClr val="2F8C16"/>
    <a:srgbClr val="80C4FF"/>
    <a:srgbClr val="3F3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17EA92-75D0-4044-A80A-286907CE0DDB}" styleName="Custom Table Style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bg1"/>
              </a:solidFill>
            </a:ln>
          </a:left>
          <a:right>
            <a:ln w="0" cmpd="sng">
              <a:solidFill>
                <a:schemeClr val="bg1"/>
              </a:solidFill>
            </a:ln>
          </a:right>
          <a:top>
            <a:ln w="28575" cmpd="sng">
              <a:solidFill>
                <a:schemeClr val="dk1"/>
              </a:solidFill>
            </a:ln>
          </a:top>
          <a:bottom>
            <a:ln w="0" cmpd="sng">
              <a:solidFill>
                <a:schemeClr val="bg1"/>
              </a:solidFill>
            </a:ln>
          </a:bottom>
          <a:insideH>
            <a:ln w="0" cmpd="sng">
              <a:solidFill>
                <a:schemeClr val="bg1"/>
              </a:solidFill>
            </a:ln>
          </a:insideH>
          <a:insideV>
            <a:ln w="0" cmpd="sng">
              <a:solidFill>
                <a:schemeClr val="bg1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chemeClr val="accent6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FFFF"/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FFFFFF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FFFFFF"/>
          </a:solidFill>
        </a:fill>
      </a:tcStyle>
    </a:firstCol>
    <a:lastRow>
      <a:tcTxStyle>
        <a:fontRef idx="minor">
          <a:prstClr val="black"/>
        </a:fontRef>
        <a:schemeClr val="dk1"/>
      </a:tcTxStyle>
      <a:tcStyle>
        <a:tcBdr>
          <a:top>
            <a:ln w="0" cmpd="sng">
              <a:solidFill>
                <a:schemeClr val="lt1"/>
              </a:solidFill>
            </a:ln>
          </a:top>
        </a:tcBdr>
        <a:fill>
          <a:solidFill>
            <a:srgbClr val="FFFFFF"/>
          </a:solidFill>
        </a:fill>
      </a:tcStyle>
    </a:lastRow>
    <a:firstRow>
      <a:tcTxStyle>
        <a:fontRef idx="minor">
          <a:prstClr val="black"/>
        </a:fontRef>
        <a:schemeClr val="dk1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77" d="100"/>
          <a:sy n="77" d="100"/>
        </p:scale>
        <p:origin x="912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Lubina" userId="d20492f8-9294-48da-843a-0a0b5d9053a4" providerId="ADAL" clId="{70054647-1A82-4DE1-924C-112C63CD04B4}"/>
    <pc:docChg chg="undo custSel modSld">
      <pc:chgData name="Kristian Lubina" userId="d20492f8-9294-48da-843a-0a0b5d9053a4" providerId="ADAL" clId="{70054647-1A82-4DE1-924C-112C63CD04B4}" dt="2025-09-10T11:09:54.817" v="89" actId="14100"/>
      <pc:docMkLst>
        <pc:docMk/>
      </pc:docMkLst>
      <pc:sldChg chg="addSp delSp modSp mod">
        <pc:chgData name="Kristian Lubina" userId="d20492f8-9294-48da-843a-0a0b5d9053a4" providerId="ADAL" clId="{70054647-1A82-4DE1-924C-112C63CD04B4}" dt="2025-09-10T11:09:54.817" v="89" actId="14100"/>
        <pc:sldMkLst>
          <pc:docMk/>
          <pc:sldMk cId="2540347132" sldId="256"/>
        </pc:sldMkLst>
        <pc:spChg chg="mod">
          <ac:chgData name="Kristian Lubina" userId="d20492f8-9294-48da-843a-0a0b5d9053a4" providerId="ADAL" clId="{70054647-1A82-4DE1-924C-112C63CD04B4}" dt="2025-09-10T10:58:32.806" v="78" actId="1076"/>
          <ac:spMkLst>
            <pc:docMk/>
            <pc:sldMk cId="2540347132" sldId="256"/>
            <ac:spMk id="4" creationId="{8ACA7C9F-CBFB-E1C3-05CB-7B9C690B303C}"/>
          </ac:spMkLst>
        </pc:spChg>
        <pc:spChg chg="mod">
          <ac:chgData name="Kristian Lubina" userId="d20492f8-9294-48da-843a-0a0b5d9053a4" providerId="ADAL" clId="{70054647-1A82-4DE1-924C-112C63CD04B4}" dt="2025-09-10T10:58:32.806" v="78" actId="1076"/>
          <ac:spMkLst>
            <pc:docMk/>
            <pc:sldMk cId="2540347132" sldId="256"/>
            <ac:spMk id="5" creationId="{055E440E-200C-04E5-3B34-A6E9598B3AAB}"/>
          </ac:spMkLst>
        </pc:spChg>
        <pc:spChg chg="mod">
          <ac:chgData name="Kristian Lubina" userId="d20492f8-9294-48da-843a-0a0b5d9053a4" providerId="ADAL" clId="{70054647-1A82-4DE1-924C-112C63CD04B4}" dt="2025-09-10T10:58:32.806" v="78" actId="1076"/>
          <ac:spMkLst>
            <pc:docMk/>
            <pc:sldMk cId="2540347132" sldId="256"/>
            <ac:spMk id="6" creationId="{0A48779E-67C5-8E8D-043E-3F12C1236059}"/>
          </ac:spMkLst>
        </pc:spChg>
        <pc:spChg chg="mod">
          <ac:chgData name="Kristian Lubina" userId="d20492f8-9294-48da-843a-0a0b5d9053a4" providerId="ADAL" clId="{70054647-1A82-4DE1-924C-112C63CD04B4}" dt="2025-09-10T10:56:26.953" v="62" actId="1076"/>
          <ac:spMkLst>
            <pc:docMk/>
            <pc:sldMk cId="2540347132" sldId="256"/>
            <ac:spMk id="7" creationId="{0FE201B7-A3C3-0E63-D67E-46725A7EFBCA}"/>
          </ac:spMkLst>
        </pc:spChg>
        <pc:spChg chg="mod">
          <ac:chgData name="Kristian Lubina" userId="d20492f8-9294-48da-843a-0a0b5d9053a4" providerId="ADAL" clId="{70054647-1A82-4DE1-924C-112C63CD04B4}" dt="2025-09-10T10:58:32.806" v="78" actId="1076"/>
          <ac:spMkLst>
            <pc:docMk/>
            <pc:sldMk cId="2540347132" sldId="256"/>
            <ac:spMk id="8" creationId="{E82034C7-B972-EBE9-A0B4-2CD2F3D687CC}"/>
          </ac:spMkLst>
        </pc:spChg>
        <pc:spChg chg="mod">
          <ac:chgData name="Kristian Lubina" userId="d20492f8-9294-48da-843a-0a0b5d9053a4" providerId="ADAL" clId="{70054647-1A82-4DE1-924C-112C63CD04B4}" dt="2025-09-10T10:57:40.562" v="73" actId="1076"/>
          <ac:spMkLst>
            <pc:docMk/>
            <pc:sldMk cId="2540347132" sldId="256"/>
            <ac:spMk id="10" creationId="{681FA69B-1E24-387A-EDA0-22A73DE25370}"/>
          </ac:spMkLst>
        </pc:spChg>
        <pc:spChg chg="mod">
          <ac:chgData name="Kristian Lubina" userId="d20492f8-9294-48da-843a-0a0b5d9053a4" providerId="ADAL" clId="{70054647-1A82-4DE1-924C-112C63CD04B4}" dt="2025-09-10T10:58:32.806" v="78" actId="1076"/>
          <ac:spMkLst>
            <pc:docMk/>
            <pc:sldMk cId="2540347132" sldId="256"/>
            <ac:spMk id="11" creationId="{3C1B774D-54D7-1819-7C61-F2F4764D206C}"/>
          </ac:spMkLst>
        </pc:spChg>
        <pc:spChg chg="mod">
          <ac:chgData name="Kristian Lubina" userId="d20492f8-9294-48da-843a-0a0b5d9053a4" providerId="ADAL" clId="{70054647-1A82-4DE1-924C-112C63CD04B4}" dt="2025-09-10T10:58:32.806" v="78" actId="1076"/>
          <ac:spMkLst>
            <pc:docMk/>
            <pc:sldMk cId="2540347132" sldId="256"/>
            <ac:spMk id="12" creationId="{F58B046F-1D57-EA44-3140-D1DB525677CB}"/>
          </ac:spMkLst>
        </pc:spChg>
        <pc:spChg chg="mod">
          <ac:chgData name="Kristian Lubina" userId="d20492f8-9294-48da-843a-0a0b5d9053a4" providerId="ADAL" clId="{70054647-1A82-4DE1-924C-112C63CD04B4}" dt="2025-09-10T10:55:50.884" v="56" actId="12788"/>
          <ac:spMkLst>
            <pc:docMk/>
            <pc:sldMk cId="2540347132" sldId="256"/>
            <ac:spMk id="13" creationId="{514DE705-0FB2-CA0F-A738-D7F63B4D2A5D}"/>
          </ac:spMkLst>
        </pc:spChg>
        <pc:spChg chg="mod">
          <ac:chgData name="Kristian Lubina" userId="d20492f8-9294-48da-843a-0a0b5d9053a4" providerId="ADAL" clId="{70054647-1A82-4DE1-924C-112C63CD04B4}" dt="2025-09-10T10:49:05.727" v="38" actId="1076"/>
          <ac:spMkLst>
            <pc:docMk/>
            <pc:sldMk cId="2540347132" sldId="256"/>
            <ac:spMk id="14" creationId="{6AE4D5AB-C74D-54FC-B0D4-B418CD0E03A4}"/>
          </ac:spMkLst>
        </pc:spChg>
        <pc:spChg chg="mod">
          <ac:chgData name="Kristian Lubina" userId="d20492f8-9294-48da-843a-0a0b5d9053a4" providerId="ADAL" clId="{70054647-1A82-4DE1-924C-112C63CD04B4}" dt="2025-09-10T10:57:50.888" v="74" actId="1076"/>
          <ac:spMkLst>
            <pc:docMk/>
            <pc:sldMk cId="2540347132" sldId="256"/>
            <ac:spMk id="15" creationId="{CACFBD71-F371-C1E2-B1BF-1AB784D3BF19}"/>
          </ac:spMkLst>
        </pc:spChg>
        <pc:spChg chg="mod">
          <ac:chgData name="Kristian Lubina" userId="d20492f8-9294-48da-843a-0a0b5d9053a4" providerId="ADAL" clId="{70054647-1A82-4DE1-924C-112C63CD04B4}" dt="2025-09-10T10:57:22.358" v="69" actId="1076"/>
          <ac:spMkLst>
            <pc:docMk/>
            <pc:sldMk cId="2540347132" sldId="256"/>
            <ac:spMk id="16" creationId="{3FD4042B-0A80-1059-817A-392F9F1BA017}"/>
          </ac:spMkLst>
        </pc:spChg>
        <pc:spChg chg="mod">
          <ac:chgData name="Kristian Lubina" userId="d20492f8-9294-48da-843a-0a0b5d9053a4" providerId="ADAL" clId="{70054647-1A82-4DE1-924C-112C63CD04B4}" dt="2025-09-10T10:58:32.806" v="78" actId="1076"/>
          <ac:spMkLst>
            <pc:docMk/>
            <pc:sldMk cId="2540347132" sldId="256"/>
            <ac:spMk id="17" creationId="{D641B1AB-09FB-92D1-9646-BF256052A05C}"/>
          </ac:spMkLst>
        </pc:spChg>
        <pc:spChg chg="mod">
          <ac:chgData name="Kristian Lubina" userId="d20492f8-9294-48da-843a-0a0b5d9053a4" providerId="ADAL" clId="{70054647-1A82-4DE1-924C-112C63CD04B4}" dt="2025-09-10T10:54:49.130" v="50" actId="408"/>
          <ac:spMkLst>
            <pc:docMk/>
            <pc:sldMk cId="2540347132" sldId="256"/>
            <ac:spMk id="18" creationId="{189A14CA-6ECB-4D27-F5E3-C66D54A41311}"/>
          </ac:spMkLst>
        </pc:spChg>
        <pc:spChg chg="mod">
          <ac:chgData name="Kristian Lubina" userId="d20492f8-9294-48da-843a-0a0b5d9053a4" providerId="ADAL" clId="{70054647-1A82-4DE1-924C-112C63CD04B4}" dt="2025-09-10T10:58:32.806" v="78" actId="1076"/>
          <ac:spMkLst>
            <pc:docMk/>
            <pc:sldMk cId="2540347132" sldId="256"/>
            <ac:spMk id="19" creationId="{D1B02A61-F837-B06D-4AE1-ED316B0DEAFA}"/>
          </ac:spMkLst>
        </pc:spChg>
        <pc:spChg chg="mod">
          <ac:chgData name="Kristian Lubina" userId="d20492f8-9294-48da-843a-0a0b5d9053a4" providerId="ADAL" clId="{70054647-1A82-4DE1-924C-112C63CD04B4}" dt="2025-09-10T10:58:14.192" v="77" actId="1076"/>
          <ac:spMkLst>
            <pc:docMk/>
            <pc:sldMk cId="2540347132" sldId="256"/>
            <ac:spMk id="26" creationId="{96FD2764-87AA-864B-0FC2-C9A7B5BAD10C}"/>
          </ac:spMkLst>
        </pc:spChg>
        <pc:spChg chg="mod">
          <ac:chgData name="Kristian Lubina" userId="d20492f8-9294-48da-843a-0a0b5d9053a4" providerId="ADAL" clId="{70054647-1A82-4DE1-924C-112C63CD04B4}" dt="2025-09-10T10:57:30.351" v="71" actId="1076"/>
          <ac:spMkLst>
            <pc:docMk/>
            <pc:sldMk cId="2540347132" sldId="256"/>
            <ac:spMk id="27" creationId="{159F976F-1E0B-3C3E-F78D-DAF3D6F385B7}"/>
          </ac:spMkLst>
        </pc:spChg>
        <pc:spChg chg="mod">
          <ac:chgData name="Kristian Lubina" userId="d20492f8-9294-48da-843a-0a0b5d9053a4" providerId="ADAL" clId="{70054647-1A82-4DE1-924C-112C63CD04B4}" dt="2025-09-10T10:58:32.806" v="78" actId="1076"/>
          <ac:spMkLst>
            <pc:docMk/>
            <pc:sldMk cId="2540347132" sldId="256"/>
            <ac:spMk id="28" creationId="{135B9FCF-34BE-0060-7FC0-698545F50E24}"/>
          </ac:spMkLst>
        </pc:spChg>
        <pc:spChg chg="mod">
          <ac:chgData name="Kristian Lubina" userId="d20492f8-9294-48da-843a-0a0b5d9053a4" providerId="ADAL" clId="{70054647-1A82-4DE1-924C-112C63CD04B4}" dt="2025-09-10T10:57:10.489" v="67" actId="1076"/>
          <ac:spMkLst>
            <pc:docMk/>
            <pc:sldMk cId="2540347132" sldId="256"/>
            <ac:spMk id="29" creationId="{5F9BD2C5-23B7-C163-B689-4B02D1A0F43D}"/>
          </ac:spMkLst>
        </pc:spChg>
        <pc:spChg chg="mod">
          <ac:chgData name="Kristian Lubina" userId="d20492f8-9294-48da-843a-0a0b5d9053a4" providerId="ADAL" clId="{70054647-1A82-4DE1-924C-112C63CD04B4}" dt="2025-09-10T10:58:32.806" v="78" actId="1076"/>
          <ac:spMkLst>
            <pc:docMk/>
            <pc:sldMk cId="2540347132" sldId="256"/>
            <ac:spMk id="30" creationId="{8C2208C9-F335-6E06-EC40-71E9F5070365}"/>
          </ac:spMkLst>
        </pc:spChg>
        <pc:spChg chg="mod">
          <ac:chgData name="Kristian Lubina" userId="d20492f8-9294-48da-843a-0a0b5d9053a4" providerId="ADAL" clId="{70054647-1A82-4DE1-924C-112C63CD04B4}" dt="2025-09-10T10:55:50.884" v="56" actId="12788"/>
          <ac:spMkLst>
            <pc:docMk/>
            <pc:sldMk cId="2540347132" sldId="256"/>
            <ac:spMk id="31" creationId="{2942A1CC-6E26-B2C2-19DC-26D5DE0CDC80}"/>
          </ac:spMkLst>
        </pc:spChg>
        <pc:cxnChg chg="add mod">
          <ac:chgData name="Kristian Lubina" userId="d20492f8-9294-48da-843a-0a0b5d9053a4" providerId="ADAL" clId="{70054647-1A82-4DE1-924C-112C63CD04B4}" dt="2025-09-10T10:58:14.192" v="77" actId="1076"/>
          <ac:cxnSpMkLst>
            <pc:docMk/>
            <pc:sldMk cId="2540347132" sldId="256"/>
            <ac:cxnSpMk id="3" creationId="{26C063FE-3242-681F-7B9E-E2275A3B3265}"/>
          </ac:cxnSpMkLst>
        </pc:cxnChg>
        <pc:cxnChg chg="add mod">
          <ac:chgData name="Kristian Lubina" userId="d20492f8-9294-48da-843a-0a0b5d9053a4" providerId="ADAL" clId="{70054647-1A82-4DE1-924C-112C63CD04B4}" dt="2025-09-10T10:57:40.562" v="73" actId="1076"/>
          <ac:cxnSpMkLst>
            <pc:docMk/>
            <pc:sldMk cId="2540347132" sldId="256"/>
            <ac:cxnSpMk id="23" creationId="{F6FCA146-A830-E946-AC14-35B63FDB4FDD}"/>
          </ac:cxnSpMkLst>
        </pc:cxnChg>
        <pc:cxnChg chg="add mod">
          <ac:chgData name="Kristian Lubina" userId="d20492f8-9294-48da-843a-0a0b5d9053a4" providerId="ADAL" clId="{70054647-1A82-4DE1-924C-112C63CD04B4}" dt="2025-09-10T10:57:40.562" v="73" actId="1076"/>
          <ac:cxnSpMkLst>
            <pc:docMk/>
            <pc:sldMk cId="2540347132" sldId="256"/>
            <ac:cxnSpMk id="25" creationId="{C21996F4-1215-1324-B26C-AF1C6BA81243}"/>
          </ac:cxnSpMkLst>
        </pc:cxnChg>
        <pc:cxnChg chg="add mod">
          <ac:chgData name="Kristian Lubina" userId="d20492f8-9294-48da-843a-0a0b5d9053a4" providerId="ADAL" clId="{70054647-1A82-4DE1-924C-112C63CD04B4}" dt="2025-09-10T10:57:37.960" v="72" actId="1076"/>
          <ac:cxnSpMkLst>
            <pc:docMk/>
            <pc:sldMk cId="2540347132" sldId="256"/>
            <ac:cxnSpMk id="33" creationId="{902E2F24-EE3C-DE0B-C2B0-7B2653D7CE64}"/>
          </ac:cxnSpMkLst>
        </pc:cxnChg>
        <pc:cxnChg chg="add mod">
          <ac:chgData name="Kristian Lubina" userId="d20492f8-9294-48da-843a-0a0b5d9053a4" providerId="ADAL" clId="{70054647-1A82-4DE1-924C-112C63CD04B4}" dt="2025-09-10T10:57:01.666" v="65" actId="1076"/>
          <ac:cxnSpMkLst>
            <pc:docMk/>
            <pc:sldMk cId="2540347132" sldId="256"/>
            <ac:cxnSpMk id="36" creationId="{A947E361-58AA-9E9B-1CE1-1AC201F3CAAA}"/>
          </ac:cxnSpMkLst>
        </pc:cxnChg>
        <pc:cxnChg chg="add mod">
          <ac:chgData name="Kristian Lubina" userId="d20492f8-9294-48da-843a-0a0b5d9053a4" providerId="ADAL" clId="{70054647-1A82-4DE1-924C-112C63CD04B4}" dt="2025-09-10T10:57:17.459" v="68" actId="1076"/>
          <ac:cxnSpMkLst>
            <pc:docMk/>
            <pc:sldMk cId="2540347132" sldId="256"/>
            <ac:cxnSpMk id="38" creationId="{407128C1-5048-30FA-E9E5-3A364F3827AB}"/>
          </ac:cxnSpMkLst>
        </pc:cxnChg>
        <pc:cxnChg chg="add mod">
          <ac:chgData name="Kristian Lubina" userId="d20492f8-9294-48da-843a-0a0b5d9053a4" providerId="ADAL" clId="{70054647-1A82-4DE1-924C-112C63CD04B4}" dt="2025-09-10T10:56:04.909" v="59" actId="1076"/>
          <ac:cxnSpMkLst>
            <pc:docMk/>
            <pc:sldMk cId="2540347132" sldId="256"/>
            <ac:cxnSpMk id="40" creationId="{525530BE-F1D4-D922-2738-A3B0F95E8AAB}"/>
          </ac:cxnSpMkLst>
        </pc:cxnChg>
        <pc:cxnChg chg="add mod">
          <ac:chgData name="Kristian Lubina" userId="d20492f8-9294-48da-843a-0a0b5d9053a4" providerId="ADAL" clId="{70054647-1A82-4DE1-924C-112C63CD04B4}" dt="2025-09-10T10:56:01.935" v="58" actId="1076"/>
          <ac:cxnSpMkLst>
            <pc:docMk/>
            <pc:sldMk cId="2540347132" sldId="256"/>
            <ac:cxnSpMk id="42" creationId="{3D396910-5C99-936D-D2FB-E079489B0904}"/>
          </ac:cxnSpMkLst>
        </pc:cxnChg>
        <pc:cxnChg chg="add mod">
          <ac:chgData name="Kristian Lubina" userId="d20492f8-9294-48da-843a-0a0b5d9053a4" providerId="ADAL" clId="{70054647-1A82-4DE1-924C-112C63CD04B4}" dt="2025-09-10T10:55:59.488" v="57" actId="1076"/>
          <ac:cxnSpMkLst>
            <pc:docMk/>
            <pc:sldMk cId="2540347132" sldId="256"/>
            <ac:cxnSpMk id="44" creationId="{AD5C26B4-ED61-9157-D401-E005E483B847}"/>
          </ac:cxnSpMkLst>
        </pc:cxnChg>
        <pc:cxnChg chg="add mod">
          <ac:chgData name="Kristian Lubina" userId="d20492f8-9294-48da-843a-0a0b5d9053a4" providerId="ADAL" clId="{70054647-1A82-4DE1-924C-112C63CD04B4}" dt="2025-09-10T10:56:26.953" v="62" actId="1076"/>
          <ac:cxnSpMkLst>
            <pc:docMk/>
            <pc:sldMk cId="2540347132" sldId="256"/>
            <ac:cxnSpMk id="46" creationId="{8D416FAB-3568-197E-49DE-9FFEC81A39CA}"/>
          </ac:cxnSpMkLst>
        </pc:cxnChg>
        <pc:cxnChg chg="add mod">
          <ac:chgData name="Kristian Lubina" userId="d20492f8-9294-48da-843a-0a0b5d9053a4" providerId="ADAL" clId="{70054647-1A82-4DE1-924C-112C63CD04B4}" dt="2025-09-10T10:57:26.658" v="70" actId="1076"/>
          <ac:cxnSpMkLst>
            <pc:docMk/>
            <pc:sldMk cId="2540347132" sldId="256"/>
            <ac:cxnSpMk id="48" creationId="{21126B93-785F-D723-6CB6-DF80ADAC8CAD}"/>
          </ac:cxnSpMkLst>
        </pc:cxnChg>
        <pc:cxnChg chg="add mod">
          <ac:chgData name="Kristian Lubina" userId="d20492f8-9294-48da-843a-0a0b5d9053a4" providerId="ADAL" clId="{70054647-1A82-4DE1-924C-112C63CD04B4}" dt="2025-09-10T10:56:16.381" v="61" actId="1076"/>
          <ac:cxnSpMkLst>
            <pc:docMk/>
            <pc:sldMk cId="2540347132" sldId="256"/>
            <ac:cxnSpMk id="50" creationId="{0FD64D0D-D544-E411-55B8-53A8FDD339E5}"/>
          </ac:cxnSpMkLst>
        </pc:cxnChg>
        <pc:cxnChg chg="add mod">
          <ac:chgData name="Kristian Lubina" userId="d20492f8-9294-48da-843a-0a0b5d9053a4" providerId="ADAL" clId="{70054647-1A82-4DE1-924C-112C63CD04B4}" dt="2025-09-10T10:57:10.489" v="67" actId="1076"/>
          <ac:cxnSpMkLst>
            <pc:docMk/>
            <pc:sldMk cId="2540347132" sldId="256"/>
            <ac:cxnSpMk id="52" creationId="{E720D9AF-FB1D-6235-A606-772317B50B9D}"/>
          </ac:cxnSpMkLst>
        </pc:cxnChg>
        <pc:cxnChg chg="add mod">
          <ac:chgData name="Kristian Lubina" userId="d20492f8-9294-48da-843a-0a0b5d9053a4" providerId="ADAL" clId="{70054647-1A82-4DE1-924C-112C63CD04B4}" dt="2025-09-10T10:58:02.064" v="76" actId="1076"/>
          <ac:cxnSpMkLst>
            <pc:docMk/>
            <pc:sldMk cId="2540347132" sldId="256"/>
            <ac:cxnSpMk id="54" creationId="{CAD36A46-0380-9E3D-B152-3DF7B01B765B}"/>
          </ac:cxnSpMkLst>
        </pc:cxnChg>
        <pc:cxnChg chg="add mod">
          <ac:chgData name="Kristian Lubina" userId="d20492f8-9294-48da-843a-0a0b5d9053a4" providerId="ADAL" clId="{70054647-1A82-4DE1-924C-112C63CD04B4}" dt="2025-09-10T10:57:26.658" v="70" actId="1076"/>
          <ac:cxnSpMkLst>
            <pc:docMk/>
            <pc:sldMk cId="2540347132" sldId="256"/>
            <ac:cxnSpMk id="57" creationId="{A61D7A49-233D-4242-7DE7-E556F4EFD579}"/>
          </ac:cxnSpMkLst>
        </pc:cxnChg>
        <pc:cxnChg chg="add mod">
          <ac:chgData name="Kristian Lubina" userId="d20492f8-9294-48da-843a-0a0b5d9053a4" providerId="ADAL" clId="{70054647-1A82-4DE1-924C-112C63CD04B4}" dt="2025-09-10T10:57:50.888" v="74" actId="1076"/>
          <ac:cxnSpMkLst>
            <pc:docMk/>
            <pc:sldMk cId="2540347132" sldId="256"/>
            <ac:cxnSpMk id="59" creationId="{FF9CF25E-4D66-1779-651C-A430BD0E8071}"/>
          </ac:cxnSpMkLst>
        </pc:cxnChg>
        <pc:cxnChg chg="add mod">
          <ac:chgData name="Kristian Lubina" userId="d20492f8-9294-48da-843a-0a0b5d9053a4" providerId="ADAL" clId="{70054647-1A82-4DE1-924C-112C63CD04B4}" dt="2025-09-10T10:58:14.192" v="77" actId="1076"/>
          <ac:cxnSpMkLst>
            <pc:docMk/>
            <pc:sldMk cId="2540347132" sldId="256"/>
            <ac:cxnSpMk id="61" creationId="{F4161609-C8CB-D432-E6D3-7A89DF93E960}"/>
          </ac:cxnSpMkLst>
        </pc:cxnChg>
        <pc:cxnChg chg="add mod">
          <ac:chgData name="Kristian Lubina" userId="d20492f8-9294-48da-843a-0a0b5d9053a4" providerId="ADAL" clId="{70054647-1A82-4DE1-924C-112C63CD04B4}" dt="2025-09-10T10:57:03.997" v="66" actId="1076"/>
          <ac:cxnSpMkLst>
            <pc:docMk/>
            <pc:sldMk cId="2540347132" sldId="256"/>
            <ac:cxnSpMk id="63" creationId="{BC7DF25D-5A9F-EFC3-91F8-93B5D4D55BD2}"/>
          </ac:cxnSpMkLst>
        </pc:cxnChg>
        <pc:cxnChg chg="add mod">
          <ac:chgData name="Kristian Lubina" userId="d20492f8-9294-48da-843a-0a0b5d9053a4" providerId="ADAL" clId="{70054647-1A82-4DE1-924C-112C63CD04B4}" dt="2025-09-10T10:57:01.666" v="65" actId="1076"/>
          <ac:cxnSpMkLst>
            <pc:docMk/>
            <pc:sldMk cId="2540347132" sldId="256"/>
            <ac:cxnSpMk id="65" creationId="{B4BDA3F6-18DF-8E7B-1B63-8BC1BCF31D71}"/>
          </ac:cxnSpMkLst>
        </pc:cxnChg>
        <pc:cxnChg chg="add mod">
          <ac:chgData name="Kristian Lubina" userId="d20492f8-9294-48da-843a-0a0b5d9053a4" providerId="ADAL" clId="{70054647-1A82-4DE1-924C-112C63CD04B4}" dt="2025-09-10T11:06:37.624" v="83" actId="14100"/>
          <ac:cxnSpMkLst>
            <pc:docMk/>
            <pc:sldMk cId="2540347132" sldId="256"/>
            <ac:cxnSpMk id="95" creationId="{D6427729-7E0D-287A-7E39-9127FE928859}"/>
          </ac:cxnSpMkLst>
        </pc:cxnChg>
        <pc:cxnChg chg="add mod">
          <ac:chgData name="Kristian Lubina" userId="d20492f8-9294-48da-843a-0a0b5d9053a4" providerId="ADAL" clId="{70054647-1A82-4DE1-924C-112C63CD04B4}" dt="2025-09-10T11:07:54.264" v="85" actId="14100"/>
          <ac:cxnSpMkLst>
            <pc:docMk/>
            <pc:sldMk cId="2540347132" sldId="256"/>
            <ac:cxnSpMk id="100" creationId="{1920A050-029F-326F-11EC-75EC1A8F4A1E}"/>
          </ac:cxnSpMkLst>
        </pc:cxnChg>
        <pc:cxnChg chg="add del mod">
          <ac:chgData name="Kristian Lubina" userId="d20492f8-9294-48da-843a-0a0b5d9053a4" providerId="ADAL" clId="{70054647-1A82-4DE1-924C-112C63CD04B4}" dt="2025-09-10T11:09:39.952" v="87" actId="11529"/>
          <ac:cxnSpMkLst>
            <pc:docMk/>
            <pc:sldMk cId="2540347132" sldId="256"/>
            <ac:cxnSpMk id="103" creationId="{67C11082-1F62-F48B-34AD-8A67C406A823}"/>
          </ac:cxnSpMkLst>
        </pc:cxnChg>
        <pc:cxnChg chg="add mod">
          <ac:chgData name="Kristian Lubina" userId="d20492f8-9294-48da-843a-0a0b5d9053a4" providerId="ADAL" clId="{70054647-1A82-4DE1-924C-112C63CD04B4}" dt="2025-09-10T11:09:54.817" v="89" actId="14100"/>
          <ac:cxnSpMkLst>
            <pc:docMk/>
            <pc:sldMk cId="2540347132" sldId="256"/>
            <ac:cxnSpMk id="105" creationId="{0C84FF20-36C0-BD91-57F3-CAA290CE074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3C172-8945-4189-AABF-306FFB3D052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6894C-2343-459D-88D7-5041FE4A84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6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395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889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944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575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898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86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275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892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948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758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354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B9905801-388D-4253-87A4-6EB37F81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BE98C94-2CFC-443B-A8C2-6EFED990E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9B99DF4-0A27-4D37-B411-4D8EF767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09/14/2025</a:t>
            </a:fld>
            <a:endParaRPr lang="en-NL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B1DC021-EAB1-4F43-97DD-2B2B6852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4D7D44E-BE5A-4F58-94A1-C13651011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59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000" algn="l" defTabSz="3175" rtl="0" eaLnBrk="1" latinLnBrk="0" hangingPunct="1"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6" userDrawn="1">
          <p15:clr>
            <a:srgbClr val="F26B43"/>
          </p15:clr>
        </p15:guide>
        <p15:guide id="2" pos="7514" userDrawn="1">
          <p15:clr>
            <a:srgbClr val="F26B43"/>
          </p15:clr>
        </p15:guide>
        <p15:guide id="3" orient="horz" pos="709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364" userDrawn="1">
          <p15:clr>
            <a:srgbClr val="F26B43"/>
          </p15:clr>
        </p15:guide>
        <p15:guide id="7" orient="horz" pos="1321" userDrawn="1">
          <p15:clr>
            <a:srgbClr val="A4A3A4"/>
          </p15:clr>
        </p15:guide>
        <p15:guide id="8" orient="horz" pos="86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CA7C9F-CBFB-E1C3-05CB-7B9C690B303C}"/>
              </a:ext>
            </a:extLst>
          </p:cNvPr>
          <p:cNvSpPr/>
          <p:nvPr/>
        </p:nvSpPr>
        <p:spPr>
          <a:xfrm>
            <a:off x="888242" y="1068487"/>
            <a:ext cx="68319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 err="1">
                <a:solidFill>
                  <a:schemeClr val="tx1"/>
                </a:solidFill>
              </a:rPr>
              <a:t>LinAlg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E440E-200C-04E5-3B34-A6E9598B3AAB}"/>
              </a:ext>
            </a:extLst>
          </p:cNvPr>
          <p:cNvSpPr/>
          <p:nvPr/>
        </p:nvSpPr>
        <p:spPr>
          <a:xfrm>
            <a:off x="3558240" y="1061554"/>
            <a:ext cx="60305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Ana1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8779E-67C5-8E8D-043E-3F12C1236059}"/>
              </a:ext>
            </a:extLst>
          </p:cNvPr>
          <p:cNvSpPr/>
          <p:nvPr/>
        </p:nvSpPr>
        <p:spPr>
          <a:xfrm>
            <a:off x="7012207" y="1045292"/>
            <a:ext cx="633507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NuS1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201B7-A3C3-0E63-D67E-46725A7EFBCA}"/>
              </a:ext>
            </a:extLst>
          </p:cNvPr>
          <p:cNvSpPr/>
          <p:nvPr/>
        </p:nvSpPr>
        <p:spPr>
          <a:xfrm>
            <a:off x="9004752" y="977668"/>
            <a:ext cx="871712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DigiTech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034C7-B972-EBE9-A0B4-2CD2F3D687CC}"/>
              </a:ext>
            </a:extLst>
          </p:cNvPr>
          <p:cNvSpPr/>
          <p:nvPr/>
        </p:nvSpPr>
        <p:spPr>
          <a:xfrm>
            <a:off x="10309345" y="979713"/>
            <a:ext cx="999953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 err="1">
                <a:solidFill>
                  <a:schemeClr val="tx1"/>
                </a:solidFill>
              </a:rPr>
              <a:t>TechMech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A2219-B968-6E7C-EE2C-5CF0E1D1DDAD}"/>
              </a:ext>
            </a:extLst>
          </p:cNvPr>
          <p:cNvSpPr/>
          <p:nvPr/>
        </p:nvSpPr>
        <p:spPr>
          <a:xfrm>
            <a:off x="1656436" y="2466391"/>
            <a:ext cx="48282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Inf1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FA69B-1E24-387A-EDA0-22A73DE25370}"/>
              </a:ext>
            </a:extLst>
          </p:cNvPr>
          <p:cNvSpPr/>
          <p:nvPr/>
        </p:nvSpPr>
        <p:spPr>
          <a:xfrm>
            <a:off x="3601810" y="2480386"/>
            <a:ext cx="60305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Ana2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1B774D-54D7-1819-7C61-F2F4764D206C}"/>
              </a:ext>
            </a:extLst>
          </p:cNvPr>
          <p:cNvSpPr/>
          <p:nvPr/>
        </p:nvSpPr>
        <p:spPr>
          <a:xfrm>
            <a:off x="7010035" y="2466392"/>
            <a:ext cx="633507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NuS2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B046F-1D57-EA44-3140-D1DB525677CB}"/>
              </a:ext>
            </a:extLst>
          </p:cNvPr>
          <p:cNvSpPr/>
          <p:nvPr/>
        </p:nvSpPr>
        <p:spPr>
          <a:xfrm>
            <a:off x="5248338" y="2508384"/>
            <a:ext cx="780983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 err="1">
                <a:solidFill>
                  <a:schemeClr val="tx1"/>
                </a:solidFill>
              </a:rPr>
              <a:t>MthMth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4DE705-0FB2-CA0F-A738-D7F63B4D2A5D}"/>
              </a:ext>
            </a:extLst>
          </p:cNvPr>
          <p:cNvSpPr/>
          <p:nvPr/>
        </p:nvSpPr>
        <p:spPr>
          <a:xfrm>
            <a:off x="10512606" y="2480387"/>
            <a:ext cx="59343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Phy1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4D5AB-C74D-54FC-B0D4-B418CD0E03A4}"/>
              </a:ext>
            </a:extLst>
          </p:cNvPr>
          <p:cNvSpPr/>
          <p:nvPr/>
        </p:nvSpPr>
        <p:spPr>
          <a:xfrm>
            <a:off x="1676559" y="3995059"/>
            <a:ext cx="48282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Inf2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CFBD71-F371-C1E2-B1BF-1AB784D3BF19}"/>
              </a:ext>
            </a:extLst>
          </p:cNvPr>
          <p:cNvSpPr/>
          <p:nvPr/>
        </p:nvSpPr>
        <p:spPr>
          <a:xfrm>
            <a:off x="3592082" y="3995059"/>
            <a:ext cx="60305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Ana3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4042B-0A80-1059-817A-392F9F1BA017}"/>
              </a:ext>
            </a:extLst>
          </p:cNvPr>
          <p:cNvSpPr/>
          <p:nvPr/>
        </p:nvSpPr>
        <p:spPr>
          <a:xfrm>
            <a:off x="5173047" y="3995059"/>
            <a:ext cx="83227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 err="1">
                <a:solidFill>
                  <a:schemeClr val="tx1"/>
                </a:solidFill>
              </a:rPr>
              <a:t>DiskMth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1B1AB-09FB-92D1-9646-BF256052A05C}"/>
              </a:ext>
            </a:extLst>
          </p:cNvPr>
          <p:cNvSpPr/>
          <p:nvPr/>
        </p:nvSpPr>
        <p:spPr>
          <a:xfrm>
            <a:off x="6918150" y="3995059"/>
            <a:ext cx="84350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SigSys1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9A14CA-6ECB-4D27-F5E3-C66D54A41311}"/>
              </a:ext>
            </a:extLst>
          </p:cNvPr>
          <p:cNvSpPr/>
          <p:nvPr/>
        </p:nvSpPr>
        <p:spPr>
          <a:xfrm>
            <a:off x="8945440" y="3995059"/>
            <a:ext cx="93102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 err="1">
                <a:solidFill>
                  <a:schemeClr val="tx1"/>
                </a:solidFill>
              </a:rPr>
              <a:t>HalbTech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B02A61-F837-B06D-4AE1-ED316B0DEAFA}"/>
              </a:ext>
            </a:extLst>
          </p:cNvPr>
          <p:cNvSpPr/>
          <p:nvPr/>
        </p:nvSpPr>
        <p:spPr>
          <a:xfrm>
            <a:off x="10512606" y="3981061"/>
            <a:ext cx="59343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Phy2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FD2764-87AA-864B-0FC2-C9A7B5BAD10C}"/>
              </a:ext>
            </a:extLst>
          </p:cNvPr>
          <p:cNvSpPr/>
          <p:nvPr/>
        </p:nvSpPr>
        <p:spPr>
          <a:xfrm>
            <a:off x="888242" y="5481735"/>
            <a:ext cx="612667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 err="1">
                <a:solidFill>
                  <a:schemeClr val="tx1"/>
                </a:solidFill>
              </a:rPr>
              <a:t>NMth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F976F-1E0B-3C3E-F78D-DAF3D6F385B7}"/>
              </a:ext>
            </a:extLst>
          </p:cNvPr>
          <p:cNvSpPr/>
          <p:nvPr/>
        </p:nvSpPr>
        <p:spPr>
          <a:xfrm>
            <a:off x="3042330" y="5495599"/>
            <a:ext cx="111896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 err="1">
                <a:solidFill>
                  <a:schemeClr val="tx1"/>
                </a:solidFill>
              </a:rPr>
              <a:t>Wahr+Stats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5B9FCF-34BE-0060-7FC0-698545F50E24}"/>
              </a:ext>
            </a:extLst>
          </p:cNvPr>
          <p:cNvSpPr/>
          <p:nvPr/>
        </p:nvSpPr>
        <p:spPr>
          <a:xfrm>
            <a:off x="5173870" y="5481734"/>
            <a:ext cx="761106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 err="1">
                <a:solidFill>
                  <a:schemeClr val="tx1"/>
                </a:solidFill>
              </a:rPr>
              <a:t>TechInf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9BD2C5-23B7-C163-B689-4B02D1A0F43D}"/>
              </a:ext>
            </a:extLst>
          </p:cNvPr>
          <p:cNvSpPr/>
          <p:nvPr/>
        </p:nvSpPr>
        <p:spPr>
          <a:xfrm>
            <a:off x="6911594" y="5488756"/>
            <a:ext cx="84350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SigSys2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208C9-F335-6E06-EC40-71E9F5070365}"/>
              </a:ext>
            </a:extLst>
          </p:cNvPr>
          <p:cNvSpPr/>
          <p:nvPr/>
        </p:nvSpPr>
        <p:spPr>
          <a:xfrm>
            <a:off x="8992157" y="5481735"/>
            <a:ext cx="813043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 err="1">
                <a:solidFill>
                  <a:schemeClr val="tx1"/>
                </a:solidFill>
              </a:rPr>
              <a:t>HalbEle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42A1CC-6E26-B2C2-19DC-26D5DE0CDC80}"/>
              </a:ext>
            </a:extLst>
          </p:cNvPr>
          <p:cNvSpPr/>
          <p:nvPr/>
        </p:nvSpPr>
        <p:spPr>
          <a:xfrm>
            <a:off x="10139907" y="5481735"/>
            <a:ext cx="1338828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CH" sz="1400" dirty="0" err="1">
                <a:solidFill>
                  <a:schemeClr val="tx1"/>
                </a:solidFill>
              </a:rPr>
              <a:t>Elektromagnet</a:t>
            </a:r>
            <a:endParaRPr lang="de-CH" sz="1400" dirty="0" err="1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C063FE-3242-681F-7B9E-E2275A3B326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1194576" y="1376264"/>
            <a:ext cx="35266" cy="4105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FCA146-A830-E946-AC14-35B63FDB4FDD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1229842" y="1376264"/>
            <a:ext cx="2673493" cy="1104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996F4-1215-1324-B26C-AF1C6BA8124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859765" y="1369331"/>
            <a:ext cx="43570" cy="1111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2E2F24-EE3C-DE0B-C2B0-7B2653D7CE64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859765" y="1369331"/>
            <a:ext cx="1779065" cy="1139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47E361-58AA-9E9B-1CE1-1AC201F3CAA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7326789" y="1353069"/>
            <a:ext cx="2172" cy="1113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7128C1-5048-30FA-E9E5-3A364F3827AB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5638830" y="2816161"/>
            <a:ext cx="1701070" cy="1178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5530BE-F1D4-D922-2738-A3B0F95E8AAB}"/>
              </a:ext>
            </a:extLst>
          </p:cNvPr>
          <p:cNvCxnSpPr>
            <a:cxnSpLocks/>
          </p:cNvCxnSpPr>
          <p:nvPr/>
        </p:nvCxnSpPr>
        <p:spPr>
          <a:xfrm>
            <a:off x="10809320" y="1287490"/>
            <a:ext cx="0" cy="1192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396910-5C99-936D-D2FB-E079489B0904}"/>
              </a:ext>
            </a:extLst>
          </p:cNvPr>
          <p:cNvCxnSpPr>
            <a:cxnSpLocks/>
          </p:cNvCxnSpPr>
          <p:nvPr/>
        </p:nvCxnSpPr>
        <p:spPr>
          <a:xfrm>
            <a:off x="10811813" y="2788164"/>
            <a:ext cx="0" cy="1192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5C26B4-ED61-9157-D401-E005E483B847}"/>
              </a:ext>
            </a:extLst>
          </p:cNvPr>
          <p:cNvCxnSpPr>
            <a:cxnSpLocks/>
          </p:cNvCxnSpPr>
          <p:nvPr/>
        </p:nvCxnSpPr>
        <p:spPr>
          <a:xfrm flipH="1">
            <a:off x="10809320" y="4288838"/>
            <a:ext cx="1" cy="1192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416FAB-3568-197E-49DE-9FFEC81A39CA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flipH="1">
            <a:off x="9410952" y="1285445"/>
            <a:ext cx="29656" cy="2709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126B93-785F-D723-6CB6-DF80ADAC8CAD}"/>
              </a:ext>
            </a:extLst>
          </p:cNvPr>
          <p:cNvCxnSpPr>
            <a:stCxn id="18" idx="2"/>
            <a:endCxn id="28" idx="0"/>
          </p:cNvCxnSpPr>
          <p:nvPr/>
        </p:nvCxnSpPr>
        <p:spPr>
          <a:xfrm flipH="1">
            <a:off x="5554423" y="4302836"/>
            <a:ext cx="3856529" cy="1178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D64D0D-D544-E411-55B8-53A8FDD339E5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flipH="1">
            <a:off x="9398679" y="4302836"/>
            <a:ext cx="12273" cy="1178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20D9AF-FB1D-6235-A606-772317B50B9D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 flipH="1">
            <a:off x="7333344" y="4302836"/>
            <a:ext cx="6556" cy="1185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D36A46-0380-9E3D-B152-3DF7B01B765B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897848" y="2774168"/>
            <a:ext cx="20123" cy="1220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1D7A49-233D-4242-7DE7-E556F4EFD579}"/>
              </a:ext>
            </a:extLst>
          </p:cNvPr>
          <p:cNvCxnSpPr>
            <a:stCxn id="14" idx="2"/>
            <a:endCxn id="28" idx="0"/>
          </p:cNvCxnSpPr>
          <p:nvPr/>
        </p:nvCxnSpPr>
        <p:spPr>
          <a:xfrm>
            <a:off x="1917971" y="4302836"/>
            <a:ext cx="3636452" cy="1178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9CF25E-4D66-1779-651C-A430BD0E8071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3893607" y="2788163"/>
            <a:ext cx="9728" cy="1206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161609-C8CB-D432-E6D3-7A89DF93E960}"/>
              </a:ext>
            </a:extLst>
          </p:cNvPr>
          <p:cNvCxnSpPr>
            <a:stCxn id="15" idx="2"/>
            <a:endCxn id="26" idx="3"/>
          </p:cNvCxnSpPr>
          <p:nvPr/>
        </p:nvCxnSpPr>
        <p:spPr>
          <a:xfrm flipH="1">
            <a:off x="1500909" y="4302836"/>
            <a:ext cx="2392698" cy="1332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C7DF25D-5A9F-EFC3-91F8-93B5D4D55BD2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7326789" y="2774169"/>
            <a:ext cx="13111" cy="1220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4BDA3F6-18DF-8E7B-1B63-8BC1BCF31D71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>
            <a:off x="7326789" y="2774169"/>
            <a:ext cx="2084163" cy="1220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6427729-7E0D-287A-7E39-9127FE92885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23653" y="2482453"/>
            <a:ext cx="4096138" cy="1883760"/>
          </a:xfrm>
          <a:prstGeom prst="bentConnector3">
            <a:avLst>
              <a:gd name="adj1" fmla="val 222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920A050-029F-326F-11EC-75EC1A8F4A1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330004" y="1215442"/>
            <a:ext cx="228236" cy="42569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C84FF20-36C0-BD91-57F3-CAA290CE0742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6806734" y="1875295"/>
            <a:ext cx="4119332" cy="3074879"/>
          </a:xfrm>
          <a:prstGeom prst="bentConnector3">
            <a:avLst>
              <a:gd name="adj1" fmla="val 130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40347132"/>
      </p:ext>
    </p:extLst>
  </p:cSld>
  <p:clrMapOvr>
    <a:masterClrMapping/>
  </p:clrMapOvr>
</p:sld>
</file>

<file path=ppt/theme/theme1.xml><?xml version="1.0" encoding="utf-8"?>
<a:theme xmlns:a="http://schemas.openxmlformats.org/drawingml/2006/main" name="Hitachi Energy">
  <a:themeElements>
    <a:clrScheme name="Custom 1">
      <a:dk1>
        <a:sysClr val="windowText" lastClr="000000"/>
      </a:dk1>
      <a:lt1>
        <a:sysClr val="window" lastClr="FFFFFF"/>
      </a:lt1>
      <a:dk2>
        <a:srgbClr val="FF0026"/>
      </a:dk2>
      <a:lt2>
        <a:srgbClr val="B1000E"/>
      </a:lt2>
      <a:accent1>
        <a:srgbClr val="7E000A"/>
      </a:accent1>
      <a:accent2>
        <a:srgbClr val="2D2D2D"/>
      </a:accent2>
      <a:accent3>
        <a:srgbClr val="4D4D4D"/>
      </a:accent3>
      <a:accent4>
        <a:srgbClr val="737373"/>
      </a:accent4>
      <a:accent5>
        <a:srgbClr val="B3B3B3"/>
      </a:accent5>
      <a:accent6>
        <a:srgbClr val="D9D9D9"/>
      </a:accent6>
      <a:hlink>
        <a:srgbClr val="FF0026"/>
      </a:hlink>
      <a:folHlink>
        <a:srgbClr val="B1000E"/>
      </a:folHlink>
    </a:clrScheme>
    <a:fontScheme name="Hitachi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00"/>
        </a:solidFill>
        <a:ln>
          <a:noFill/>
        </a:ln>
      </a:spPr>
      <a:bodyPr rtlCol="0" anchor="t"/>
      <a:lstStyle>
        <a:defPPr algn="l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400" dirty="0" err="1" smtClean="0"/>
        </a:defPPr>
      </a:lstStyle>
    </a:txDef>
  </a:objectDefaults>
  <a:extraClrSchemeLst/>
  <a:custClrLst>
    <a:custClr>
      <a:srgbClr val="2D2D2D"/>
    </a:custClr>
    <a:custClr>
      <a:srgbClr val="4D4D4D"/>
    </a:custClr>
    <a:custClr>
      <a:srgbClr val="737373"/>
    </a:custClr>
    <a:custClr>
      <a:srgbClr val="B3B3B3"/>
    </a:custClr>
    <a:custClr>
      <a:srgbClr val="D9D9D9"/>
    </a:custClr>
  </a:custClrLst>
  <a:extLst>
    <a:ext uri="{05A4C25C-085E-4340-85A3-A5531E510DB2}">
      <thm15:themeFamily xmlns:thm15="http://schemas.microsoft.com/office/thememl/2012/main" name="Presentation1" id="{387C3827-3C38-46B7-B7EF-08EF35410397}" vid="{3B3D2B3F-8A4F-4ADB-94D9-D2E79CCA1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>
      <a:srgbClr val="2D2D2D"/>
    </a:custClr>
    <a:custClr>
      <a:srgbClr val="4D4D4D"/>
    </a:custClr>
    <a:custClr>
      <a:srgbClr val="737373"/>
    </a:custClr>
    <a:custClr>
      <a:srgbClr val="B3B3B3"/>
    </a:custClr>
    <a:custClr>
      <a:srgbClr val="D9D9D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TemplafyTemplateConfiguration><![CDATA[{"elementsMetadata":[],"transformationConfigurations":[],"templateName":"Blank PPT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Update>
  <Cmd case="SkabelonDesign.DocumentData:DefineData" variableName="AdditionalInformation">
    <Doc.Prop.AdditionalInformation>
      <Doc.Prop.AdditionalInformation/>
    </Doc.Prop.AdditionalInformation>
    <s/>
  </Cmd>
  <Cmd case="SkabelonDesign.DocumentData:DefineData" variableName="ReferenceNo">
    <Doc.Prop.ReferenceNo>
      <Doc.Prop.ReferenceNo/>
    </Doc.Prop.ReferenceNo>
    <s/>
  </Cmd>
  <Cmd case="SkabelonDesign.DocumentData:DefineData" variableName="BasedOn">
    <Doc.Prop.BasedOn>
      <Doc.Prop.BasedOn/>
    </Doc.Prop.BasedOn>
    <s/>
  </Cmd>
  <Cmd case="SkabelonDesign.DocumentData:DefineData" variableName="BasedOnDocumentId">
    <Doc.Prop.BasedOnDocumentId>
      <Doc.Prop.BasedOnDocumentId/>
    </Doc.Prop.BasedOnDocumentId>
    <s/>
  </Cmd>
  <Cmd case="SkabelonDesign.DocumentData:DefineData" variableName="BasedOnLanguageCode">
    <Doc.Prop.BasedOnLanguageCode>
      <Doc.Prop.BasedOnLanguageCode/>
    </Doc.Prop.BasedOnLanguageCode>
    <s/>
  </Cmd>
  <Cmd case="SkabelonDesign.DocumentData:DefineData" variableName="BasedOnDocumentRevisionId">
    <Doc.Prop.BasedOnDocumentRevisionId>
      <Doc.Prop.BasedOnDocumentRevisionId/>
    </Doc.Prop.BasedOnDocumentRevisionId>
    <s/>
  </Cmd>
  <Cmd case="SkabelonDesign.DocumentData:DefineData" variableName="BasedOnDocumentPartId">
    <Doc.Prop.BasedOnDocumentPartId>
      <Doc.Prop.BasedOnDocumentPartId/>
    </Doc.Prop.BasedOnDocumentPartId>
    <s/>
  </Cmd>
  <Cmd case="SkabelonDesign.DocumentData:DefineData" variableName="CustomerName">
    <Doc.Prop.CustomerName>
      <Doc.Prop.CustomerName/>
    </Doc.Prop.CustomerName>
    <s/>
  </Cmd>
  <Cmd case="SkabelonDesign.DocumentData:DefineData" variableName="ProjectName">
    <Doc.Prop.ProjectName>
      <Doc.Prop.ProjectName/>
    </Doc.Prop.ProjectName>
    <s/>
  </Cmd>
  <Cmd case="SkabelonDesign.DocumentData:DefineData" variableName="ProjectId">
    <Doc.Prop.ProjectId>
      <Doc.Prop.ProjectId/>
    </Doc.Prop.ProjectId>
    <s/>
  </Cmd>
  <Cmd case="SkabelonDesign.DocumentData:DefineData" variableName="DocumentIdExternal">
    <Doc.Prop.DocumentIdExternal>
      <Doc.Prop.DocumentIdExternal/>
    </Doc.Prop.DocumentIdExternal>
    <s/>
  </Cmd>
  <Cmd case="SkabelonDesign.DocumentData:DefineData" variableName="DocumentClassIdIEC61355">
    <Doc.Prop.DocumentClassIdIEC61355>
      <Doc.Prop.DocumentClassIdIEC61355/>
    </Doc.Prop.DocumentClassIdIEC61355>
    <s/>
  </Cmd>
  <Cmd case="SkabelonDesign.DocumentData:DefineData" variableName="OccurrenceIdIEC61346">
    <Doc.Prop.OccurrenceIdIEC61346>
      <Doc.Prop.OccurrenceIdIEC61346/>
    </Doc.Prop.OccurrenceIdIEC61346>
    <s/>
  </Cmd>
  <Cmd case="SkabelonDesign.DocumentData:DefineData" variableName="DocumentId">
    <Doc.Prop.DocumentId>
      <Doc.Prop.DocumentId/>
    </Doc.Prop.DocumentId>
    <s/>
  </Cmd>
  <Cmd case="SkabelonDesign.DocumentData:UpdateCustomXml" variableName="DocumentId" xpath="(//*[local-name() = 'documentManagement']/*[local-name() = 'ABB_Coll_DocumentId'])"/>
  <Cmd case="SkabelonDesign.DocumentData:DefineData" variableName="Date">
    <Doc.Prop.Date>
      <Doc.Prop.Date/>
    </Doc.Prop.Date>
    <s/>
  </Cmd>
  <Cmd case="SkabelonDesign.DocumentData:DefineData" variableName="Addressinput">
    <Doc.Prop.Addressinput>
      <Doc.Prop.Addressinput/>
    </Doc.Prop.Addressinput>
    <s/>
  </Cmd>
  <Cmd case="SkabelonDesign.DocumentData:DefineData" variableName="Business">
    <Doc.Prop.Business>
      <Doc.Prop.Business/>
    </Doc.Prop.Business>
    <s/>
  </Cmd>
  <Cmd case="SkabelonDesign.DocumentData:DefineData" variableName="CreatorName">
    <Doc.Prop.CreatorName>
      <Doc.Prop.CreatorName/>
    </Doc.Prop.CreatorName>
    <s/>
  </Cmd>
  <Cmd case="SkabelonDesign.DocumentData:DefineData" variableName="From">
    <Doc.Prop.From>
      <Doc.Prop.From/>
    </Doc.Prop.From>
    <s/>
  </Cmd>
  <Cmd case="SkabelonDesign.DocumentData:DefineData" variableName="PhoneDirect">
    <Doc.Prop.PhoneDirect>
      <Doc.Prop.PhoneDirect/>
    </Doc.Prop.PhoneDirect>
    <s/>
  </Cmd>
  <Cmd case="SkabelonDesign.DocumentData:DefineData" variableName="FAXDirect">
    <Doc.Prop.FAXDirect>
      <Doc.Prop.FAXDirect/>
    </Doc.Prop.FAXDirect>
    <s/>
  </Cmd>
  <Cmd case="SkabelonDesign.DocumentData:DefineData" variableName="E-mail">
    <Doc.Prop.E-mail>
      <Doc.Prop.E-mail/>
    </Doc.Prop.E-mail>
    <s/>
  </Cmd>
  <Cmd case="SkabelonDesign.DocumentData:DefineData" variableName="Cc">
    <Doc.Prop.Cc>
      <Doc.Prop.Cc/>
    </Doc.Prop.Cc>
    <s/>
  </Cmd>
  <Cmd case="SkabelonDesign.DocumentData:DefineData" variableName="JobTitle">
    <Doc.Prop.JobTitle>
      <Doc.Prop.JobTitle/>
    </Doc.Prop.JobTitle>
    <s/>
  </Cmd>
  <Cmd case="SkabelonDesign.DocumentData:DefineData" variableName="LanguageCode">
    <Doc.Prop.LanguageCode>
      <Doc.Prop.LanguageCode/>
    </Doc.Prop.LanguageCode>
    <s/>
  </Cmd>
  <cmd case="SkabelonDesign.DocumentData:UpdateCustomXml" variableName="LanguageCode" xpath="(//*[local-name() = 'documentManagement']/*[local-name() = 'o8cb8facb2054f9d919ea0674048ef40']/*[local-name() = 'Terms']/*[local-name() = 'TermInfo']/*[local-name() = 'TermName'])"/>
  <Cmd case="SkabelonDesign.DocumentData:DefineData" variableName="LanguageCodeGUID">
    <Doc.Prop.LanguageCodeGUID>
      <Doc.Prop.LanguageCodeGUID/>
    </Doc.Prop.LanguageCodeGUID>
    <s/>
  </Cmd>
  <cmd case="SkabelonDesign.DocumentData:UpdateCustomXml" variableName="LanguageCodeGUID" xpath="(//*[local-name() = 'documentManagement']/*[local-name() = 'o8cb8facb2054f9d919ea0674048ef40']/*[local-name() = 'Terms']/*[local-name() = 'TermInfo']/*[local-name() = 'TermId'])"/>
  <Cmd case="SkabelonDesign.DocumentData:DefineData" variableName="DocumentRevisionId">
    <Doc.Prop.DocumentRevisionId>
      <Doc.Prop.DocumentRevisionId/>
    </Doc.Prop.DocumentRevisionId>
    <s/>
  </Cmd>
  <Cmd case="SkabelonDesign.DocumentData:UpdateCustomXml" variableName="DocumentRevisionId" xpath="(//*[local-name() = 'documentManagement']/*[local-name() = 'DocumentRevisionId'])"/>
  <Cmd case="SkabelonDesign.DocumentData:DefineData" variableName="SecurityLevel">
    <Doc.Prop.SecurityLevel>
      <Doc.Prop.SecurityLevel/>
    </Doc.Prop.SecurityLevel>
    <s/>
  </Cmd>
  <Cmd case="SkabelonDesign.DocumentData:UpdateCustomXml" variableName="SecurityLevel" xpath="(//*[local-name() = 'documentManagement']/*[local-name() = 'ABB_Coll_SecurityLevel'])"/>
  <Cmd case="SkabelonDesign.DocumentData:DefineData" variableName="DocumentKind">
    <Doc.Prop.DocumentKind>
      <Doc.Prop.DocumentKind/>
    </Doc.Prop.DocumentKind>
    <s/>
  </Cmd>
  <cmd case="SkabelonDesign.DocumentData:UpdateCustomXml" variableName="DocumentKind" xpath="(//*[local-name() = 'documentManagement']/*[local-name() = 'na4369807a744182aff6832bcef961df']/*[local-name() = 'Terms']/*[local-name() = 'TermInfo']/*[local-name() = 'TermName'])"/>
  <Cmd case="SkabelonDesign.DocumentData:DefineData" variableName="DocumentKindGUID">
    <Doc.Prop.DocumentKindGUID>
      <Doc.Prop.DocumentKindGUID/>
    </Doc.Prop.DocumentKindGUID>
    <s/>
  </Cmd>
  <cmd case="SkabelonDesign.DocumentData:UpdateCustomXml" variableName="DocumentKindGUID" xpath="(//*[local-name() = 'documentManagement']/*[local-name() = 'na4369807a744182aff6832bcef961df']/*[local-name() = 'Terms']/*[local-name() = 'TermInfo']/*[local-name() = 'TermId'])"/>
  <Cmd case="SkabelonDesign.DocumentData:DefineData" variableName="CompanyName">
    <Doc.Prop.CompanyName>
      <Doc.Prop.CompanyName/>
    </Doc.Prop.CompanyName>
    <s/>
  </Cmd>
  <Cmd case="SkabelonDesign.DocumentData:DefineData" variableName="POBox">
    <Doc.Prop.POBox>
      <Doc.Prop.POBox/>
    </Doc.Prop.POBox>
    <s/>
  </Cmd>
  <Cmd case="SkabelonDesign.DocumentData:DefineData" variableName="City">
    <Doc.Prop.City>
      <Doc.Prop.City/>
    </Doc.Prop.City>
    <s/>
  </Cmd>
  <Cmd case="SkabelonDesign.DocumentData:DefineData" variableName="PostalAddress">
    <Doc.Prop.PostalAddress>
      <Doc.Prop.PostalAddress/>
    </Doc.Prop.PostalAddress>
    <s/>
  </Cmd>
  <Cmd case="SkabelonDesign.DocumentData:DefineData" variableName="PreparedByPerson">
    <Doc.Prop.PreparedByPerson>
      <Doc.Prop.PreparedByPerson/>
    </Doc.Prop.PreparedByPerson>
    <s/>
  </Cmd>
  <Cmd case="SkabelonDesign.DocumentData:UpdateCustomXml" variableName="PreparedByPerson" xpath="(//*[local-name() = 'documentManagement']/*[local-name() = 'ABB_Coll_PreparedByPerson'])"/>
  <Cmd case="SkabelonDesign.DocumentData:DefineData" variableName="PreparedDate">
    <Doc.Prop.PreparedDate>
      <Doc.Prop.PreparedDate/>
    </Doc.Prop.PreparedDate>
    <s/>
  </Cmd>
  <Cmd case="SkabelonDesign.DocumentData:UpdateCustomXml" variableName="PreparedDate" xpath="(//*[local-name() = 'documentManagement']/*[local-name() = 'ABB_Coll_PreparedDate'])"/>
  <Cmd case="SkabelonDesign.DocumentData:DefineData" variableName="ApprovedByPerson">
    <Doc.Prop.ApprovedByPerson>
      <Doc.Prop.ApprovedByPerson/>
    </Doc.Prop.ApprovedByPerson>
    <s/>
  </Cmd>
  <Cmd case="SkabelonDesign.DocumentData:DefineData" variableName="ApprovalDate">
    <Doc.Prop.ApprovalDate>
      <Doc.Prop.ApprovalDate/>
    </Doc.Prop.ApprovalDate>
    <s/>
  </Cmd>
  <Cmd case="SkabelonDesign.DocumentData:UpdateCustomXml" variableName="ApprovalDate" xpath="(//*[local-name() = 'documentManagement']/*[local-name() = 'ABB_Coll_ApprovalDate'])"/>
  <Cmd case="SkabelonDesign.DocumentData:DefineData" variableName="LifecycleStatus">
    <Doc.Prop.LifecycleStatus>
      <Doc.Prop.LifecycleStatus/>
    </Doc.Prop.LifecycleStatus>
    <s/>
  </Cmd>
  <Cmd case="SkabelonDesign.DocumentData:UpdateCustomXml" variableName="LifecycleStatus" xpath="(//*[local-name() = 'documentManagement']/*[local-name() = 'ABB_Coll_LifecycleStatus'])"/>
  <Cmd case="SkabelonDesign.DocumentData:DefineData" variableName="CopyrightYear">
    <Doc.Prop.CopyrightYear>
      <Doc.Prop.CopyrightYear/>
    </Doc.Prop.CopyrightYear>
    <s/>
  </Cmd>
  <Cmd case="SkabelonDesign.DocumentData:DefineData" variableName="SecurityLevel">
    <Doc.Prop.SecurityLevel>
      <Doc.Prop.SecurityLevel/>
    </Doc.Prop.SecurityLevel>
    <s/>
  </Cmd>
  <Cmd case="SkabelonDesign.DocumentData:DefineData" variableName="Title">
    <Doc.Prop.Title>
      <Doc.Prop.Title/>
    </Doc.Prop.Title>
    <Doc.Prop.DocumentTitle>
      <Doc.Prop.DocumentTitle/>
    </Doc.Prop.DocumentTitle>
    <s/>
  </Cmd>
  <Cmd case="SkabelonDesign.DocumentData:DefineData" variableName="SupplementaryTitle">
    <Doc.Prop.SupplementaryTitle>
      <Doc.Prop.SupplementaryTitle/>
    </Doc.Prop.SupplementaryTitle>
    <s/>
  </Cmd>
  <Cmd case="SkabelonDesign.DocumentData:DefineData" variableName="CategoryTitle">
    <Doc.Prop.CategoryTitle>
      <Doc.Prop.CategoryTitle/>
    </Doc.Prop.CategoryTitle>
    <s/>
  </Cmd>
  <Cmd case="SkabelonDesign.DocumentData:DefineData" variableName="Year">
    <Doc.Prop.Year>
      <Doc.Prop.Year/>
    </Doc.Prop.Year>
    <s/>
  </Cmd>
  <Cmd case="SkabelonDesign.DocumentData:DefineData" variableName="BusinessArea">
    <Doc.Prop.BusinessArea>
      <Doc.Prop.BusinessArea/>
    </Doc.Prop.BusinessArea>
    <s/>
  </Cmd>
  <Cmd case="SkabelonDesign.DocumentData:DefineData" variableName="OwningOrganization">
    <Doc.Prop.OwningOrganization>
      <Doc.Prop.OwningOrganization/>
    </Doc.Prop.OwningOrganization>
    <s/>
  </Cmd>
  <Cmd case="SkabelonDesign.DocumentData:UpdateCustomXml" variableName="OwningOrganization" xpath="(//*[local-name() = 'documentManagement']/*[local-name() = 'ABB_Coll_OwningOrganization'])"/>
  <Cmd case="SkabelonDesign.DocumentData:DefineData" variableName="Status">
    <Doc.Prop.Status>
      <Doc.Prop.Status/>
    </Doc.Prop.Status>
    <s/>
  </Cmd>
  <Cmd case="SkabelonDesign.DocumentData:DefineData" variableName="Term">
    <Doc.Prop.Term>
      <Doc.Prop.Term/>
    </Doc.Prop.Term>
    <s/>
  </Cmd>
  <cmd case="SkabelonDesign.DocumentData:UpdateCustomXml" variableName="Term" xpath="(//*[local-name() = 'documentManagement']/*[local-name() = 'f1a8b6118a1a4f3ebb578e89f20c0a61']/*[local-name() = 'Terms']/*[local-name() = 'TermInfo']/*[local-name() = 'TermName'])"/>
  <Cmd case="SkabelonDesign.DocumentData:DefineData" variableName="TermGUID">
    <Doc.Prop.TermGUID>
      <Doc.Prop.TermGUID/>
    </Doc.Prop.TermGUID>
    <s/>
  </Cmd>
  <cmd case="SkabelonDesign.DocumentData:UpdateCustomXml" variableName="TermGUID" xpath="(//*[local-name() = 'documentManagement']/*[local-name() = 'f1a8b6118a1a4f3ebb578e89f20c0a61']/*[local-name() = 'Terms']/*[local-name() = 'TermInfo']/*[local-name() = 'TermId'])"/>
  <Cmd case="SkabelonDesign.DocumentData:DefineData" variableName="Copyright">
    <Doc.Prop.CopyrightYear>
      <s><![CDATA[© ]]></s>
      <Doc.Prop.CopyrightYear/>
      <s> Hitachi Energy. All rights reserved.</s>
    </Doc.Prop.CopyrightYear>
    <Custom Name="Doc.XPath/*[local-name() = 'GrowBusinessDocument']/*[local-name() = 'DocumentTitle.Title']">
      <Custom Name="Doc.XPath/*[local-name() = 'GrowBusinessDocument']/*[local-name() = 'DocumentTitle.Title']"/>
    </Custom>
    <s/>
  </Cmd>
  <Cmd case="SkabelonDesign.DocumentData:DefineData" variableName="DocumentRevisionIdLabelAndValue">
    <Doc.Prop.DocumentRevisionId>
      <s><![CDATA[ - Rev:  ]]></s>
      <Doc.Prop.DocumentRevisionId/>
    </Doc.Prop.DocumentRevisionId>
    <s/>
  </Cmd>
  <Cmd case="SkabelonDesign.DocumentData:DefineData" variableName="PPMetadata">
    <Doc.Prop.DocumentID>
      <Doc.Prop.Date/>
      <s><![CDATA[ - Document ID:]]></s>
      <Doc.Prop.DocumentID/>
      <DocumentRevisionIdLabelAndValue/>
    </Doc.Prop.DocumentID>
    <Doc.Prop.Date>
      <Doc.Prop.Date/>
    </Doc.Prop.Date>
    <s/>
  </Cmd>
  <Cmd case="SkabelonDesign.DocumentData:DefineData" variableName="DocumentIdLabel">
    <Doc.Prop.DocumentID>
      <s><![CDATA[Document ID.:]]></s>
    </Doc.Prop.DocumentID>
    <s/>
  </Cmd>
  <Cmd case="SkabelonDesign.DocumentData:DefineData" variableName="DocumentRevisionIdLabel">
    <Doc.Prop.DocumentID>
      <s><![CDATA[Rev.:]]></s>
    </Doc.Prop.DocumentID>
    <s/>
  </Cmd>
  <Cmd case="BaseExtensions:If" if-1-type="documentprop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prop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prop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prop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powergrids;+powergridsuat">
    <True>
      <Cmd case="BaseExtensions:find-shape-bring-to-front" layout-1-name="Cover Slide - Brighter Picture A" shape-1-name-1="Strictly" shape-1-name-2="Internal" shape-1-name-3="Public" shape-1-name-4="Confidential" layout-2-name="Cover Slide - Brighter Picture B" shape-2-name-1="Strictly" shape-2-name-2="Internal" shape-2-name-3="Public" shape-2-name-4="Confidential" layout-3-name="Cover Slide - Darker Picture A" shape-3-name-1="Strictly" shape-3-name-2="Internal" shape-3-name-3="Public" shape-3-name-4="Confidential" layout-4-name="Cover Slide - Darker Picture B" shape-4-name-1="Strictly" shape-4-name-2="Internal" shape-4-name-3="Public" shape-4-name-4="Confidential"/>
    </True>
  </Cmd>
</Update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slideVersion":1,"isValidatorEnabled":false,"isLocked":false,"elementsMetadata":[],"slideId":"1184112029662183424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97B641B7-56D9-489B-9F68-19CCACF6EA12}">
  <ds:schemaRefs/>
</ds:datastoreItem>
</file>

<file path=customXml/itemProps2.xml><?xml version="1.0" encoding="utf-8"?>
<ds:datastoreItem xmlns:ds="http://schemas.openxmlformats.org/officeDocument/2006/customXml" ds:itemID="{EE94398A-6978-4C9F-A3D0-E861EC773F05}">
  <ds:schemaRefs/>
</ds:datastoreItem>
</file>

<file path=customXml/itemProps3.xml><?xml version="1.0" encoding="utf-8"?>
<ds:datastoreItem xmlns:ds="http://schemas.openxmlformats.org/officeDocument/2006/customXml" ds:itemID="{D1EF1EF6-FA49-4337-A46C-C565ED4628E7}">
  <ds:schemaRefs/>
</ds:datastoreItem>
</file>

<file path=customXml/itemProps4.xml><?xml version="1.0" encoding="utf-8"?>
<ds:datastoreItem xmlns:ds="http://schemas.openxmlformats.org/officeDocument/2006/customXml" ds:itemID="{FF40CD5A-BA5B-459F-85DF-5487BCD4B6E5}">
  <ds:schemaRefs/>
</ds:datastoreItem>
</file>

<file path=customXml/itemProps5.xml><?xml version="1.0" encoding="utf-8"?>
<ds:datastoreItem xmlns:ds="http://schemas.openxmlformats.org/officeDocument/2006/customXml" ds:itemID="{F5D2F06F-0FD2-4FE6-A32B-74DCA714377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JV Master Template_20200514</Template>
  <TotalTime>0</TotalTime>
  <Words>24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Hitachi Energy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Kristian Lubina</dc:creator>
  <cp:lastModifiedBy>Kristian Lubina</cp:lastModifiedBy>
  <cp:revision>4</cp:revision>
  <dcterms:created xsi:type="dcterms:W3CDTF">2025-08-28T08:05:40Z</dcterms:created>
  <dcterms:modified xsi:type="dcterms:W3CDTF">2025-09-14T09:52:17Z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ef8e5-3aaa-41a0-b30c-a77b6f506147_Enabled">
    <vt:lpwstr>true</vt:lpwstr>
  </property>
  <property fmtid="{D5CDD505-2E9C-101B-9397-08002B2CF9AE}" pid="3" name="MSIP_Label_459ef8e5-3aaa-41a0-b30c-a77b6f506147_SetDate">
    <vt:lpwstr>2025-05-15T11:16:50Z</vt:lpwstr>
  </property>
  <property fmtid="{D5CDD505-2E9C-101B-9397-08002B2CF9AE}" pid="4" name="MSIP_Label_459ef8e5-3aaa-41a0-b30c-a77b6f506147_Method">
    <vt:lpwstr>Standard</vt:lpwstr>
  </property>
  <property fmtid="{D5CDD505-2E9C-101B-9397-08002B2CF9AE}" pid="5" name="MSIP_Label_459ef8e5-3aaa-41a0-b30c-a77b6f506147_Name">
    <vt:lpwstr>Internal</vt:lpwstr>
  </property>
  <property fmtid="{D5CDD505-2E9C-101B-9397-08002B2CF9AE}" pid="6" name="MSIP_Label_459ef8e5-3aaa-41a0-b30c-a77b6f506147_SiteId">
    <vt:lpwstr>9343c96b-27bb-4092-add6-977870612481</vt:lpwstr>
  </property>
  <property fmtid="{D5CDD505-2E9C-101B-9397-08002B2CF9AE}" pid="7" name="MSIP_Label_459ef8e5-3aaa-41a0-b30c-a77b6f506147_ActionId">
    <vt:lpwstr>ea8eae0a-dfaa-4c8f-a7d7-b476c7e96b3f</vt:lpwstr>
  </property>
  <property fmtid="{D5CDD505-2E9C-101B-9397-08002B2CF9AE}" pid="8" name="MSIP_Label_459ef8e5-3aaa-41a0-b30c-a77b6f506147_ContentBits">
    <vt:lpwstr>0</vt:lpwstr>
  </property>
  <property fmtid="{D5CDD505-2E9C-101B-9397-08002B2CF9AE}" pid="9" name="MSIP_Label_459ef8e5-3aaa-41a0-b30c-a77b6f506147_Tag">
    <vt:lpwstr>10, 3, 0, 1</vt:lpwstr>
  </property>
  <property fmtid="{D5CDD505-2E9C-101B-9397-08002B2CF9AE}" pid="10" name="TemplafyTimeStamp">
    <vt:lpwstr>2025-05-15T11:19:43</vt:lpwstr>
  </property>
  <property fmtid="{D5CDD505-2E9C-101B-9397-08002B2CF9AE}" pid="11" name="TemplafyTenantId">
    <vt:lpwstr>hitachienergy</vt:lpwstr>
  </property>
  <property fmtid="{D5CDD505-2E9C-101B-9397-08002B2CF9AE}" pid="12" name="TemplafyTemplateId">
    <vt:lpwstr>1184112030367088940</vt:lpwstr>
  </property>
  <property fmtid="{D5CDD505-2E9C-101B-9397-08002B2CF9AE}" pid="13" name="TemplafyUserProfileId">
    <vt:lpwstr>963702349021577217</vt:lpwstr>
  </property>
  <property fmtid="{D5CDD505-2E9C-101B-9397-08002B2CF9AE}" pid="14" name="TemplafyLanguageCode">
    <vt:lpwstr>en-US</vt:lpwstr>
  </property>
  <property fmtid="{D5CDD505-2E9C-101B-9397-08002B2CF9AE}" pid="15" name="TemplafyFromBlank">
    <vt:bool>true</vt:bool>
  </property>
</Properties>
</file>