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16DA5-65EA-4727-9F3C-0BC795028A0C}" v="15" dt="2025-05-03T18:38:22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" d="100"/>
          <a:sy n="30" d="100"/>
        </p:scale>
        <p:origin x="2032" y="9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Lubina" userId="d4bed36548eb016f" providerId="LiveId" clId="{12B16DA5-65EA-4727-9F3C-0BC795028A0C}"/>
    <pc:docChg chg="undo custSel addSld modSld">
      <pc:chgData name="Kristian Lubina" userId="d4bed36548eb016f" providerId="LiveId" clId="{12B16DA5-65EA-4727-9F3C-0BC795028A0C}" dt="2025-05-03T18:44:46.902" v="437" actId="1076"/>
      <pc:docMkLst>
        <pc:docMk/>
      </pc:docMkLst>
      <pc:sldChg chg="addSp delSp modSp new mod">
        <pc:chgData name="Kristian Lubina" userId="d4bed36548eb016f" providerId="LiveId" clId="{12B16DA5-65EA-4727-9F3C-0BC795028A0C}" dt="2025-05-03T18:44:46.902" v="437" actId="1076"/>
        <pc:sldMkLst>
          <pc:docMk/>
          <pc:sldMk cId="1517040968" sldId="256"/>
        </pc:sldMkLst>
        <pc:spChg chg="del">
          <ac:chgData name="Kristian Lubina" userId="d4bed36548eb016f" providerId="LiveId" clId="{12B16DA5-65EA-4727-9F3C-0BC795028A0C}" dt="2025-05-03T16:46:32.412" v="1" actId="478"/>
          <ac:spMkLst>
            <pc:docMk/>
            <pc:sldMk cId="1517040968" sldId="256"/>
            <ac:spMk id="2" creationId="{B67C52E9-D2CA-475A-701D-B75F6845DA2D}"/>
          </ac:spMkLst>
        </pc:spChg>
        <pc:spChg chg="del">
          <ac:chgData name="Kristian Lubina" userId="d4bed36548eb016f" providerId="LiveId" clId="{12B16DA5-65EA-4727-9F3C-0BC795028A0C}" dt="2025-05-03T16:46:32.412" v="1" actId="478"/>
          <ac:spMkLst>
            <pc:docMk/>
            <pc:sldMk cId="1517040968" sldId="256"/>
            <ac:spMk id="3" creationId="{67319295-1EBA-35C8-DD2C-246DE1DE6BD5}"/>
          </ac:spMkLst>
        </pc:spChg>
        <pc:spChg chg="add del">
          <ac:chgData name="Kristian Lubina" userId="d4bed36548eb016f" providerId="LiveId" clId="{12B16DA5-65EA-4727-9F3C-0BC795028A0C}" dt="2025-05-03T16:55:02.162" v="3" actId="21"/>
          <ac:spMkLst>
            <pc:docMk/>
            <pc:sldMk cId="1517040968" sldId="256"/>
            <ac:spMk id="4" creationId="{0A0EE871-C5BC-B4A9-3BD6-FC7A163FA78D}"/>
          </ac:spMkLst>
        </pc:spChg>
        <pc:spChg chg="add mod">
          <ac:chgData name="Kristian Lubina" userId="d4bed36548eb016f" providerId="LiveId" clId="{12B16DA5-65EA-4727-9F3C-0BC795028A0C}" dt="2025-05-03T16:55:25.771" v="21" actId="1076"/>
          <ac:spMkLst>
            <pc:docMk/>
            <pc:sldMk cId="1517040968" sldId="256"/>
            <ac:spMk id="5" creationId="{9BFE1823-6CE6-BBD7-F537-FF791D9A90D4}"/>
          </ac:spMkLst>
        </pc:spChg>
        <pc:spChg chg="add mod">
          <ac:chgData name="Kristian Lubina" userId="d4bed36548eb016f" providerId="LiveId" clId="{12B16DA5-65EA-4727-9F3C-0BC795028A0C}" dt="2025-05-03T17:23:41.261" v="378" actId="1076"/>
          <ac:spMkLst>
            <pc:docMk/>
            <pc:sldMk cId="1517040968" sldId="256"/>
            <ac:spMk id="6" creationId="{39FE38CD-31FB-893F-6303-7588A8865F9F}"/>
          </ac:spMkLst>
        </pc:spChg>
        <pc:spChg chg="add mod">
          <ac:chgData name="Kristian Lubina" userId="d4bed36548eb016f" providerId="LiveId" clId="{12B16DA5-65EA-4727-9F3C-0BC795028A0C}" dt="2025-05-03T17:23:41.261" v="378" actId="1076"/>
          <ac:spMkLst>
            <pc:docMk/>
            <pc:sldMk cId="1517040968" sldId="256"/>
            <ac:spMk id="7" creationId="{D185D2D0-C9C6-AF96-367F-3F6CD51831C0}"/>
          </ac:spMkLst>
        </pc:spChg>
        <pc:spChg chg="add mod">
          <ac:chgData name="Kristian Lubina" userId="d4bed36548eb016f" providerId="LiveId" clId="{12B16DA5-65EA-4727-9F3C-0BC795028A0C}" dt="2025-05-03T17:23:41.261" v="378" actId="1076"/>
          <ac:spMkLst>
            <pc:docMk/>
            <pc:sldMk cId="1517040968" sldId="256"/>
            <ac:spMk id="8" creationId="{3E1E7199-2AA8-475A-3B1B-6D5776CED0DA}"/>
          </ac:spMkLst>
        </pc:spChg>
        <pc:spChg chg="add mod">
          <ac:chgData name="Kristian Lubina" userId="d4bed36548eb016f" providerId="LiveId" clId="{12B16DA5-65EA-4727-9F3C-0BC795028A0C}" dt="2025-05-03T17:23:41.261" v="378" actId="1076"/>
          <ac:spMkLst>
            <pc:docMk/>
            <pc:sldMk cId="1517040968" sldId="256"/>
            <ac:spMk id="9" creationId="{F50F8C7E-F366-A100-C05E-00C1AAD301CA}"/>
          </ac:spMkLst>
        </pc:spChg>
        <pc:spChg chg="add mod">
          <ac:chgData name="Kristian Lubina" userId="d4bed36548eb016f" providerId="LiveId" clId="{12B16DA5-65EA-4727-9F3C-0BC795028A0C}" dt="2025-05-03T17:23:41.261" v="378" actId="1076"/>
          <ac:spMkLst>
            <pc:docMk/>
            <pc:sldMk cId="1517040968" sldId="256"/>
            <ac:spMk id="10" creationId="{68992AC2-DD86-BA57-B68E-5D9DFD6AE637}"/>
          </ac:spMkLst>
        </pc:spChg>
        <pc:spChg chg="add mod">
          <ac:chgData name="Kristian Lubina" userId="d4bed36548eb016f" providerId="LiveId" clId="{12B16DA5-65EA-4727-9F3C-0BC795028A0C}" dt="2025-05-03T17:23:41.261" v="378" actId="1076"/>
          <ac:spMkLst>
            <pc:docMk/>
            <pc:sldMk cId="1517040968" sldId="256"/>
            <ac:spMk id="11" creationId="{C27D2A4B-5143-E651-A3D3-B749E73BBB56}"/>
          </ac:spMkLst>
        </pc:spChg>
        <pc:spChg chg="add mod">
          <ac:chgData name="Kristian Lubina" userId="d4bed36548eb016f" providerId="LiveId" clId="{12B16DA5-65EA-4727-9F3C-0BC795028A0C}" dt="2025-05-03T17:23:41.261" v="378" actId="1076"/>
          <ac:spMkLst>
            <pc:docMk/>
            <pc:sldMk cId="1517040968" sldId="256"/>
            <ac:spMk id="12" creationId="{76D74CA0-7600-ECF6-8C50-FF3EF0A69DD2}"/>
          </ac:spMkLst>
        </pc:spChg>
        <pc:spChg chg="add mod">
          <ac:chgData name="Kristian Lubina" userId="d4bed36548eb016f" providerId="LiveId" clId="{12B16DA5-65EA-4727-9F3C-0BC795028A0C}" dt="2025-05-03T17:29:36.016" v="417" actId="14100"/>
          <ac:spMkLst>
            <pc:docMk/>
            <pc:sldMk cId="1517040968" sldId="256"/>
            <ac:spMk id="13" creationId="{69338B10-BCB6-E346-8280-62BE7C63C749}"/>
          </ac:spMkLst>
        </pc:spChg>
        <pc:spChg chg="add mod ord">
          <ac:chgData name="Kristian Lubina" userId="d4bed36548eb016f" providerId="LiveId" clId="{12B16DA5-65EA-4727-9F3C-0BC795028A0C}" dt="2025-05-03T17:29:23.652" v="415" actId="207"/>
          <ac:spMkLst>
            <pc:docMk/>
            <pc:sldMk cId="1517040968" sldId="256"/>
            <ac:spMk id="14" creationId="{74DF1964-CB79-9532-0E11-DEF92BC7CB78}"/>
          </ac:spMkLst>
        </pc:spChg>
        <pc:spChg chg="add del">
          <ac:chgData name="Kristian Lubina" userId="d4bed36548eb016f" providerId="LiveId" clId="{12B16DA5-65EA-4727-9F3C-0BC795028A0C}" dt="2025-05-03T17:26:59.071" v="406" actId="22"/>
          <ac:spMkLst>
            <pc:docMk/>
            <pc:sldMk cId="1517040968" sldId="256"/>
            <ac:spMk id="16" creationId="{1A4DEDD3-9893-6329-80D4-19E09F694A5E}"/>
          </ac:spMkLst>
        </pc:spChg>
        <pc:spChg chg="add mod">
          <ac:chgData name="Kristian Lubina" userId="d4bed36548eb016f" providerId="LiveId" clId="{12B16DA5-65EA-4727-9F3C-0BC795028A0C}" dt="2025-05-03T17:52:32.766" v="429" actId="20577"/>
          <ac:spMkLst>
            <pc:docMk/>
            <pc:sldMk cId="1517040968" sldId="256"/>
            <ac:spMk id="17" creationId="{4F51DB2C-BC93-76F4-6ED4-57A74EA8A09A}"/>
          </ac:spMkLst>
        </pc:spChg>
        <pc:spChg chg="add mod">
          <ac:chgData name="Kristian Lubina" userId="d4bed36548eb016f" providerId="LiveId" clId="{12B16DA5-65EA-4727-9F3C-0BC795028A0C}" dt="2025-05-03T18:44:46.902" v="437" actId="1076"/>
          <ac:spMkLst>
            <pc:docMk/>
            <pc:sldMk cId="1517040968" sldId="256"/>
            <ac:spMk id="18" creationId="{E303B350-4E38-56DC-04CF-3C8254B0CC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AC0F63-ED09-29E1-ADC6-E04146745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2A12F7F-D157-97EF-1D38-E0541D2D4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2713F4-88B1-2E8C-40CC-DA88EBDB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1624-DEB1-41FE-B7D5-4848B1FAB42B}" type="datetimeFigureOut">
              <a:rPr lang="de-CH" smtClean="0"/>
              <a:t>03.05.2025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A5B9CA-453C-2537-3906-C98A8333B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38C39-3DA2-E75F-952D-399226D8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74F5-405B-4EBA-B2EB-219C80BDA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20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9FAEE5-5ACF-5C86-9F97-4CD9F375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AAABB0-9BB9-6C8D-5C4A-FEED5FF6A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9D3CA4-E9E6-761A-06E7-B9B1625B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1624-DEB1-41FE-B7D5-4848B1FAB42B}" type="datetimeFigureOut">
              <a:rPr lang="de-CH" smtClean="0"/>
              <a:t>03.05.2025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3AE654-D9C6-17E5-42AF-04A43080B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0A292A-0A70-95E9-D695-B9AF0D27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74F5-405B-4EBA-B2EB-219C80BDA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541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43B2AD2-0203-DF82-FA64-C73DBFD722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991A670-2960-655F-79B9-BAD1D2E1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A71479-E64B-DCF6-0FCE-A234CE98D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1624-DEB1-41FE-B7D5-4848B1FAB42B}" type="datetimeFigureOut">
              <a:rPr lang="de-CH" smtClean="0"/>
              <a:t>03.05.2025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EC93507-D777-39C3-1FA0-61A06EA1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6E123-AABA-379E-9D9E-CC4B517A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74F5-405B-4EBA-B2EB-219C80BDA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346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0B1372-E289-5343-BAA1-5CB52A7D9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E0CDFE-6871-8278-B2C4-300DC55CC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AB86B7-80FD-C2E8-870E-4527EE54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1624-DEB1-41FE-B7D5-4848B1FAB42B}" type="datetimeFigureOut">
              <a:rPr lang="de-CH" smtClean="0"/>
              <a:t>03.05.2025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A12FEC-F60A-9636-9A25-03B34980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D4F785-0928-6BD7-16D5-B4A59993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74F5-405B-4EBA-B2EB-219C80BDA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59884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EF310-248B-3B66-FB8D-1072A23E5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871BB8-88D2-0EA1-C902-4EC0210B3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E85EB0-5631-E0AD-D72A-22BEC017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1624-DEB1-41FE-B7D5-4848B1FAB42B}" type="datetimeFigureOut">
              <a:rPr lang="de-CH" smtClean="0"/>
              <a:t>03.05.2025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01DDC9-76BF-90AB-0048-82B3165EC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281050-9366-2EBE-8FF4-428E5138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74F5-405B-4EBA-B2EB-219C80BDA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22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31821-C3DE-C22B-9CFD-FBE89F6B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08FD81-143A-33D1-19D7-77CDDE442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833450-7114-B449-E5CC-6526274D7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D4CB0F3-401B-649A-C28B-F8C73E550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1624-DEB1-41FE-B7D5-4848B1FAB42B}" type="datetimeFigureOut">
              <a:rPr lang="de-CH" smtClean="0"/>
              <a:t>03.05.2025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4F3D4E-62CE-D0AE-79B2-61093F14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E9186F-FF05-ED1D-5AA3-E1B1BBF61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74F5-405B-4EBA-B2EB-219C80BDA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852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1D4C8F-EC10-0B8E-0466-B11A0270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FD9FBE-9335-554A-20FB-9D61F29B2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921B74-DDF2-39C5-D351-3333BD0B7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6F1388-91EB-5E00-07A7-CF8AB5925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D6C493-DB4D-3ED6-B7DF-27DEEBA4E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75F768-C1EF-33C9-DD8C-843DBA0B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1624-DEB1-41FE-B7D5-4848B1FAB42B}" type="datetimeFigureOut">
              <a:rPr lang="de-CH" smtClean="0"/>
              <a:t>03.05.2025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F1FE02-AC2E-3286-50CF-F66D36DDF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13AB830-C52F-E86A-814F-14B2583C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74F5-405B-4EBA-B2EB-219C80BDA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9103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E9966-FEDE-0F60-972E-8F5BA4FF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81EE180-0956-7F0C-D410-9750AA299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1624-DEB1-41FE-B7D5-4848B1FAB42B}" type="datetimeFigureOut">
              <a:rPr lang="de-CH" smtClean="0"/>
              <a:t>03.05.2025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0BD2E66-D9A1-ADC7-02CB-73CC0BA64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80C880-BEFB-A543-2B42-B329CDE8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74F5-405B-4EBA-B2EB-219C80BDA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585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F52161-9D56-06C5-C114-B7E16B33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1624-DEB1-41FE-B7D5-4848B1FAB42B}" type="datetimeFigureOut">
              <a:rPr lang="de-CH" smtClean="0"/>
              <a:t>03.05.2025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D27A6A-D0F5-714C-571E-EA32EE45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CCD041-07A2-BB6D-6088-A8C98B18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74F5-405B-4EBA-B2EB-219C80BDA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4744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35479-FC4D-4F56-DEC7-899EE88AE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D1FF92-D9B2-7E69-3E68-72E5C29A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1D620E-5BA2-6DB3-11B1-CEDFD3A78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BB59D2-9ACF-A3E9-94C7-C69D6621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1624-DEB1-41FE-B7D5-4848B1FAB42B}" type="datetimeFigureOut">
              <a:rPr lang="de-CH" smtClean="0"/>
              <a:t>03.05.2025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F783B0-B173-8598-1DC1-8EB2EDE4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705528-EEEF-C3C5-7BF7-F5CF7B4FD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74F5-405B-4EBA-B2EB-219C80BDA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053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EBB133-3CF5-77FE-BBE7-E7667B80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EA0054F-A73D-0725-2ADC-5BB6D7917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D017055-3921-D176-AA05-71E53D673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7617AC-8A89-C311-441E-452510CDD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71624-DEB1-41FE-B7D5-4848B1FAB42B}" type="datetimeFigureOut">
              <a:rPr lang="de-CH" smtClean="0"/>
              <a:t>03.05.2025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2FC796-1568-190E-652A-3E3BEC38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101471-07BA-D00B-D740-45B29B5D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674F5-405B-4EBA-B2EB-219C80BDA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19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A13F372-80A4-31A8-3A0D-FE8C72CB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CC2E04E-270C-033C-8A18-9369EF30F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2E911F-47FD-5BE9-F76B-4FE25BA49A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871624-DEB1-41FE-B7D5-4848B1FAB42B}" type="datetimeFigureOut">
              <a:rPr lang="de-CH" smtClean="0"/>
              <a:t>03.05.2025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35F1DC-A5A1-22C5-ADD3-5E096C733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BDE655-67D2-98A0-D4B2-66CC060E2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674F5-405B-4EBA-B2EB-219C80BDA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04743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bs.ch/de/" TargetMode="External"/><Relationship Id="rId2" Type="http://schemas.openxmlformats.org/officeDocument/2006/relationships/hyperlink" Target="https://ch.indeed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search/results/people/?network=%5B%22F%22%5D&amp;origin=MEMBER_PROFILE_CANNED_SEARCH&amp;sid=%3A7M" TargetMode="External"/><Relationship Id="rId5" Type="http://schemas.openxmlformats.org/officeDocument/2006/relationships/hyperlink" Target="https://www.linkedin.com/jobs/" TargetMode="External"/><Relationship Id="rId4" Type="http://schemas.openxmlformats.org/officeDocument/2006/relationships/hyperlink" Target="https://www.jobscout24.ch/d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74DF1964-CB79-9532-0E11-DEF92BC7CB78}"/>
              </a:ext>
            </a:extLst>
          </p:cNvPr>
          <p:cNvSpPr/>
          <p:nvPr/>
        </p:nvSpPr>
        <p:spPr>
          <a:xfrm>
            <a:off x="287676" y="431514"/>
            <a:ext cx="4510355" cy="2589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CH" dirty="0"/>
          </a:p>
          <a:p>
            <a:endParaRPr lang="de-CH" dirty="0"/>
          </a:p>
          <a:p>
            <a:r>
              <a:rPr lang="de-CH" dirty="0">
                <a:hlinkClick r:id="rId2"/>
              </a:rPr>
              <a:t>https://ch.indeed.com/</a:t>
            </a:r>
            <a:endParaRPr lang="de-CH" dirty="0"/>
          </a:p>
          <a:p>
            <a:r>
              <a:rPr lang="de-CH" dirty="0">
                <a:hlinkClick r:id="rId3"/>
              </a:rPr>
              <a:t>https://www.jobs.ch/de/</a:t>
            </a:r>
            <a:endParaRPr lang="de-CH" dirty="0"/>
          </a:p>
          <a:p>
            <a:r>
              <a:rPr lang="de-CH" dirty="0">
                <a:hlinkClick r:id="rId4"/>
              </a:rPr>
              <a:t>https://www.jobscout24.ch/de/</a:t>
            </a:r>
            <a:endParaRPr lang="de-CH" dirty="0"/>
          </a:p>
          <a:p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BFE1823-6CE6-BBD7-F537-FF791D9A90D4}"/>
              </a:ext>
            </a:extLst>
          </p:cNvPr>
          <p:cNvSpPr/>
          <p:nvPr/>
        </p:nvSpPr>
        <p:spPr>
          <a:xfrm>
            <a:off x="287676" y="431514"/>
            <a:ext cx="4510355" cy="482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Job-Portale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9FE38CD-31FB-893F-6303-7588A8865F9F}"/>
              </a:ext>
            </a:extLst>
          </p:cNvPr>
          <p:cNvSpPr/>
          <p:nvPr/>
        </p:nvSpPr>
        <p:spPr>
          <a:xfrm>
            <a:off x="287676" y="3429000"/>
            <a:ext cx="4510355" cy="482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Jobangebote nach Abschluss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185D2D0-C9C6-AF96-367F-3F6CD51831C0}"/>
              </a:ext>
            </a:extLst>
          </p:cNvPr>
          <p:cNvSpPr/>
          <p:nvPr/>
        </p:nvSpPr>
        <p:spPr>
          <a:xfrm>
            <a:off x="287676" y="4170452"/>
            <a:ext cx="4510355" cy="2167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Informatik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E1E7199-2AA8-475A-3B1B-6D5776CED0DA}"/>
              </a:ext>
            </a:extLst>
          </p:cNvPr>
          <p:cNvSpPr/>
          <p:nvPr/>
        </p:nvSpPr>
        <p:spPr>
          <a:xfrm>
            <a:off x="287676" y="4612241"/>
            <a:ext cx="4510355" cy="17260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Informatik</a:t>
            </a:r>
          </a:p>
          <a:p>
            <a:endParaRPr lang="de-CH" dirty="0"/>
          </a:p>
          <a:p>
            <a:r>
              <a:rPr lang="de-CH" dirty="0"/>
              <a:t>Computer Science</a:t>
            </a:r>
          </a:p>
          <a:p>
            <a:r>
              <a:rPr lang="de-CH" dirty="0"/>
              <a:t>Computational Science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50F8C7E-F366-A100-C05E-00C1AAD301CA}"/>
              </a:ext>
            </a:extLst>
          </p:cNvPr>
          <p:cNvSpPr/>
          <p:nvPr/>
        </p:nvSpPr>
        <p:spPr>
          <a:xfrm>
            <a:off x="287676" y="6596865"/>
            <a:ext cx="4510355" cy="21678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BWL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8992AC2-DD86-BA57-B68E-5D9DFD6AE637}"/>
              </a:ext>
            </a:extLst>
          </p:cNvPr>
          <p:cNvSpPr/>
          <p:nvPr/>
        </p:nvSpPr>
        <p:spPr>
          <a:xfrm>
            <a:off x="287676" y="7038654"/>
            <a:ext cx="4510355" cy="2339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Betriebswirtschaft</a:t>
            </a:r>
          </a:p>
          <a:p>
            <a:r>
              <a:rPr lang="de-CH" dirty="0"/>
              <a:t>Betriebswirtschaftslehre</a:t>
            </a:r>
          </a:p>
          <a:p>
            <a:r>
              <a:rPr lang="de-CH" dirty="0"/>
              <a:t>Finanz- und Rechnungswesen</a:t>
            </a:r>
          </a:p>
          <a:p>
            <a:endParaRPr lang="de-CH" dirty="0"/>
          </a:p>
          <a:p>
            <a:r>
              <a:rPr lang="de-CH" dirty="0"/>
              <a:t>Business Administration</a:t>
            </a:r>
          </a:p>
          <a:p>
            <a:r>
              <a:rPr lang="de-CH" dirty="0"/>
              <a:t>Economics</a:t>
            </a:r>
          </a:p>
          <a:p>
            <a:r>
              <a:rPr lang="de-CH" dirty="0"/>
              <a:t>Finance</a:t>
            </a:r>
          </a:p>
          <a:p>
            <a:r>
              <a:rPr lang="de-CH" dirty="0"/>
              <a:t>Accounting and Finance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27D2A4B-5143-E651-A3D3-B749E73BBB56}"/>
              </a:ext>
            </a:extLst>
          </p:cNvPr>
          <p:cNvSpPr/>
          <p:nvPr/>
        </p:nvSpPr>
        <p:spPr>
          <a:xfrm>
            <a:off x="5418261" y="4170452"/>
            <a:ext cx="5059576" cy="36762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Informatik oder BWL</a:t>
            </a:r>
          </a:p>
          <a:p>
            <a:pPr algn="ctr"/>
            <a:endParaRPr lang="de-CH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76D74CA0-7600-ECF6-8C50-FF3EF0A69DD2}"/>
              </a:ext>
            </a:extLst>
          </p:cNvPr>
          <p:cNvSpPr/>
          <p:nvPr/>
        </p:nvSpPr>
        <p:spPr>
          <a:xfrm>
            <a:off x="5418261" y="4529005"/>
            <a:ext cx="5059576" cy="3317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/>
              <a:t>Informatik und Betriebswirtschaft</a:t>
            </a:r>
          </a:p>
          <a:p>
            <a:r>
              <a:rPr lang="de-CH" dirty="0"/>
              <a:t>Informatik und Betriebswirtschaftslehre</a:t>
            </a:r>
          </a:p>
          <a:p>
            <a:r>
              <a:rPr lang="de-CH" dirty="0"/>
              <a:t>Betriebswirtschaft und Informatik</a:t>
            </a:r>
          </a:p>
          <a:p>
            <a:r>
              <a:rPr lang="de-CH" dirty="0"/>
              <a:t>Betriebswirtschaftslehre und Informatik</a:t>
            </a:r>
          </a:p>
          <a:p>
            <a:endParaRPr lang="de-CH" dirty="0"/>
          </a:p>
          <a:p>
            <a:r>
              <a:rPr lang="en-US" dirty="0"/>
              <a:t>Computer Science and Business Administration</a:t>
            </a:r>
            <a:br>
              <a:rPr lang="en-US" dirty="0"/>
            </a:br>
            <a:r>
              <a:rPr lang="en-US" dirty="0"/>
              <a:t>Computer Science and Economics</a:t>
            </a:r>
            <a:br>
              <a:rPr lang="en-US" dirty="0"/>
            </a:br>
            <a:r>
              <a:rPr lang="en-US" dirty="0"/>
              <a:t>Computer Science and Finance</a:t>
            </a:r>
            <a:br>
              <a:rPr lang="en-US" dirty="0"/>
            </a:br>
            <a:r>
              <a:rPr lang="en-US" dirty="0"/>
              <a:t>Business Administration and Computer Science</a:t>
            </a:r>
            <a:br>
              <a:rPr lang="en-US" dirty="0"/>
            </a:br>
            <a:r>
              <a:rPr lang="en-US" dirty="0"/>
              <a:t>Economics and Computer Science</a:t>
            </a:r>
            <a:br>
              <a:rPr lang="en-US" dirty="0"/>
            </a:br>
            <a:r>
              <a:rPr lang="en-US" dirty="0"/>
              <a:t>Finance and Computer Science</a:t>
            </a:r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9338B10-BCB6-E346-8280-62BE7C63C749}"/>
              </a:ext>
            </a:extLst>
          </p:cNvPr>
          <p:cNvSpPr/>
          <p:nvPr/>
        </p:nvSpPr>
        <p:spPr>
          <a:xfrm>
            <a:off x="5418261" y="8085838"/>
            <a:ext cx="5059576" cy="26105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Wirtschaftsinformatik</a:t>
            </a:r>
          </a:p>
          <a:p>
            <a:pPr algn="ctr"/>
            <a:endParaRPr lang="de-CH" dirty="0"/>
          </a:p>
          <a:p>
            <a:r>
              <a:rPr lang="de-CH" dirty="0"/>
              <a:t>Wirtschaftsinformatik</a:t>
            </a:r>
          </a:p>
          <a:p>
            <a:br>
              <a:rPr lang="de-CH" dirty="0"/>
            </a:br>
            <a:r>
              <a:rPr lang="de-CH" dirty="0"/>
              <a:t>Business </a:t>
            </a:r>
            <a:r>
              <a:rPr lang="de-CH" dirty="0" err="1"/>
              <a:t>Informatics</a:t>
            </a:r>
            <a:br>
              <a:rPr lang="de-CH" dirty="0"/>
            </a:br>
            <a:r>
              <a:rPr lang="de-CH" dirty="0"/>
              <a:t>Business Information Systems</a:t>
            </a:r>
            <a:br>
              <a:rPr lang="de-CH" dirty="0"/>
            </a:br>
            <a:r>
              <a:rPr lang="de-CH" dirty="0"/>
              <a:t>Information Systems</a:t>
            </a:r>
            <a:br>
              <a:rPr lang="de-CH" dirty="0"/>
            </a:br>
            <a:r>
              <a:rPr lang="de-CH" dirty="0"/>
              <a:t>Management Information Systems</a:t>
            </a:r>
            <a:br>
              <a:rPr lang="de-CH" dirty="0"/>
            </a:br>
            <a:r>
              <a:rPr lang="de-CH" dirty="0"/>
              <a:t>Information Management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F51DB2C-BC93-76F4-6ED4-57A74EA8A09A}"/>
              </a:ext>
            </a:extLst>
          </p:cNvPr>
          <p:cNvSpPr/>
          <p:nvPr/>
        </p:nvSpPr>
        <p:spPr>
          <a:xfrm>
            <a:off x="5617028" y="431514"/>
            <a:ext cx="6929391" cy="2589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>
                <a:hlinkClick r:id="rId5"/>
              </a:rPr>
              <a:t>https://www.linkedin.com/jobs/</a:t>
            </a:r>
            <a:endParaRPr lang="de-CH" dirty="0"/>
          </a:p>
          <a:p>
            <a:endParaRPr lang="de-CH" dirty="0"/>
          </a:p>
          <a:p>
            <a:r>
              <a:rPr lang="de-CH" dirty="0">
                <a:hlinkClick r:id="rId6"/>
              </a:rPr>
              <a:t>https://www.linkedin.com/search/results/people/?network=%5B%22F%22%5D&amp;origin=MEMBER_PROFILE_CANNED_SEARCH&amp;sid=%3A7M</a:t>
            </a:r>
            <a:endParaRPr lang="de-CH" dirty="0"/>
          </a:p>
          <a:p>
            <a:endParaRPr lang="de-CH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303B350-4E38-56DC-04CF-3C8254B0CCD9}"/>
              </a:ext>
            </a:extLst>
          </p:cNvPr>
          <p:cNvSpPr/>
          <p:nvPr/>
        </p:nvSpPr>
        <p:spPr>
          <a:xfrm>
            <a:off x="287675" y="11002924"/>
            <a:ext cx="4510355" cy="482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Jobangebote nach Rolle</a:t>
            </a:r>
          </a:p>
        </p:txBody>
      </p:sp>
    </p:spTree>
    <p:extLst>
      <p:ext uri="{BB962C8B-B14F-4D97-AF65-F5344CB8AC3E}">
        <p14:creationId xmlns:p14="http://schemas.microsoft.com/office/powerpoint/2010/main" val="1517040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Office PowerPoint</Application>
  <PresentationFormat>Breitbild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Lubina</dc:creator>
  <cp:lastModifiedBy>Kristian Lubina</cp:lastModifiedBy>
  <cp:revision>1</cp:revision>
  <dcterms:created xsi:type="dcterms:W3CDTF">2025-05-03T16:46:26Z</dcterms:created>
  <dcterms:modified xsi:type="dcterms:W3CDTF">2025-05-03T18:44:57Z</dcterms:modified>
</cp:coreProperties>
</file>