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618F7-962F-4107-90C5-AC2D39AE66D7}" v="1" dt="2024-05-05T15:26:46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an Lubina" userId="15983eaa-0584-48be-adf0-67343d29f279" providerId="ADAL" clId="{584618F7-962F-4107-90C5-AC2D39AE66D7}"/>
    <pc:docChg chg="modSld">
      <pc:chgData name="Kristian Lubina" userId="15983eaa-0584-48be-adf0-67343d29f279" providerId="ADAL" clId="{584618F7-962F-4107-90C5-AC2D39AE66D7}" dt="2024-05-05T15:27:41.254" v="66" actId="1076"/>
      <pc:docMkLst>
        <pc:docMk/>
      </pc:docMkLst>
      <pc:sldChg chg="addSp modSp mod">
        <pc:chgData name="Kristian Lubina" userId="15983eaa-0584-48be-adf0-67343d29f279" providerId="ADAL" clId="{584618F7-962F-4107-90C5-AC2D39AE66D7}" dt="2024-05-05T15:27:41.254" v="66" actId="1076"/>
        <pc:sldMkLst>
          <pc:docMk/>
          <pc:sldMk cId="2466694453" sldId="256"/>
        </pc:sldMkLst>
        <pc:spChg chg="mod">
          <ac:chgData name="Kristian Lubina" userId="15983eaa-0584-48be-adf0-67343d29f279" providerId="ADAL" clId="{584618F7-962F-4107-90C5-AC2D39AE66D7}" dt="2024-05-05T15:27:41.254" v="66" actId="1076"/>
          <ac:spMkLst>
            <pc:docMk/>
            <pc:sldMk cId="2466694453" sldId="256"/>
            <ac:spMk id="12" creationId="{8D823C91-BA85-B09A-0B8D-7724A97CB4F2}"/>
          </ac:spMkLst>
        </pc:spChg>
        <pc:spChg chg="mod">
          <ac:chgData name="Kristian Lubina" userId="15983eaa-0584-48be-adf0-67343d29f279" providerId="ADAL" clId="{584618F7-962F-4107-90C5-AC2D39AE66D7}" dt="2024-05-05T15:27:41.254" v="66" actId="1076"/>
          <ac:spMkLst>
            <pc:docMk/>
            <pc:sldMk cId="2466694453" sldId="256"/>
            <ac:spMk id="13" creationId="{9EBA94F3-6278-26F2-190C-0703A8056F35}"/>
          </ac:spMkLst>
        </pc:spChg>
        <pc:spChg chg="mod">
          <ac:chgData name="Kristian Lubina" userId="15983eaa-0584-48be-adf0-67343d29f279" providerId="ADAL" clId="{584618F7-962F-4107-90C5-AC2D39AE66D7}" dt="2024-05-05T15:27:41.254" v="66" actId="1076"/>
          <ac:spMkLst>
            <pc:docMk/>
            <pc:sldMk cId="2466694453" sldId="256"/>
            <ac:spMk id="14" creationId="{A7F696CE-723B-EFC2-4A47-4612A971BB12}"/>
          </ac:spMkLst>
        </pc:spChg>
        <pc:spChg chg="add mod">
          <ac:chgData name="Kristian Lubina" userId="15983eaa-0584-48be-adf0-67343d29f279" providerId="ADAL" clId="{584618F7-962F-4107-90C5-AC2D39AE66D7}" dt="2024-05-05T15:27:41.254" v="66" actId="1076"/>
          <ac:spMkLst>
            <pc:docMk/>
            <pc:sldMk cId="2466694453" sldId="256"/>
            <ac:spMk id="15" creationId="{43542D4A-C194-4369-8391-EE0912957901}"/>
          </ac:spMkLst>
        </pc:spChg>
        <pc:picChg chg="mod">
          <ac:chgData name="Kristian Lubina" userId="15983eaa-0584-48be-adf0-67343d29f279" providerId="ADAL" clId="{584618F7-962F-4107-90C5-AC2D39AE66D7}" dt="2024-05-05T15:27:41.254" v="66" actId="1076"/>
          <ac:picMkLst>
            <pc:docMk/>
            <pc:sldMk cId="2466694453" sldId="256"/>
            <ac:picMk id="7" creationId="{597E8FD9-68E1-3EDC-ED3F-C4BD61AAAC66}"/>
          </ac:picMkLst>
        </pc:picChg>
        <pc:picChg chg="mod">
          <ac:chgData name="Kristian Lubina" userId="15983eaa-0584-48be-adf0-67343d29f279" providerId="ADAL" clId="{584618F7-962F-4107-90C5-AC2D39AE66D7}" dt="2024-05-05T15:27:41.254" v="66" actId="1076"/>
          <ac:picMkLst>
            <pc:docMk/>
            <pc:sldMk cId="2466694453" sldId="256"/>
            <ac:picMk id="10" creationId="{D381EBF7-47BB-2CC8-3063-FCD98E931BA6}"/>
          </ac:picMkLst>
        </pc:picChg>
        <pc:picChg chg="mod">
          <ac:chgData name="Kristian Lubina" userId="15983eaa-0584-48be-adf0-67343d29f279" providerId="ADAL" clId="{584618F7-962F-4107-90C5-AC2D39AE66D7}" dt="2024-05-05T15:27:41.254" v="66" actId="1076"/>
          <ac:picMkLst>
            <pc:docMk/>
            <pc:sldMk cId="2466694453" sldId="256"/>
            <ac:picMk id="11" creationId="{99F99B17-58F2-171C-0B69-45AAF1532E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FAD896-0264-883C-62B4-B63D0C69B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9661F6-D155-EFC1-A8E3-7210C922C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2CF7D9-AE1A-D42E-578A-7543140A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E901-8D83-4942-B78A-C04599668C80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2B73BD-CAAF-CD12-BA1D-E1630594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98BC2F-E221-296A-90BE-C5EDBAAA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8213-41E6-4446-AE2D-995DCEF48F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9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628BC-A81A-B025-5E6A-0CB8833F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8C6BE6-B68F-FFC2-2C75-CE22209C9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F94C93-4315-D3DA-6CB2-1B3B431A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E901-8D83-4942-B78A-C04599668C80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DB2E0C-98BC-06D8-7D5F-8D4B02C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075323-FE51-8FFB-D5D0-3D714620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8213-41E6-4446-AE2D-995DCEF48F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5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7D56330-93A0-9C9F-C419-E9373C90F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AE53EE-2301-B686-010E-9C3A48FE0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39767C-D7BD-2713-4139-E8753392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E901-8D83-4942-B78A-C04599668C80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5EA0F4-821A-0425-2D7C-058E341F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A78889-D24B-594D-D2D7-0BCAD797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8213-41E6-4446-AE2D-995DCEF48F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7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3F97A-6507-3BF6-6097-66B29EAC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1F24B0-E38C-1442-5CFC-32A820F8C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3972CF-B38B-6D6D-7BDD-69C6AF19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E901-8D83-4942-B78A-C04599668C80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046DAF-8687-81B2-1C48-A22ED3DC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AA4DD-6A16-AEEA-6F63-550874D7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8213-41E6-4446-AE2D-995DCEF48F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FF54F-2CFE-71A9-763C-A9984DC93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B1563F-BC4E-5E23-89D0-9BF82487D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28D7F-DD17-7B55-D083-F0FCEA6B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E901-8D83-4942-B78A-C04599668C80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559E3-BFDF-8562-8671-1521CB26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43061D-72E8-B1C5-0FDD-8242997F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8213-41E6-4446-AE2D-995DCEF48F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9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3E014-3C0F-E1C8-3AA7-A0099922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82CF7E-6C97-A4D2-2ED6-E4F6A0136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DD47C2-4519-B231-C553-9B863094C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CD903D-F1D9-3FF5-06A8-17C139F2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E901-8D83-4942-B78A-C04599668C80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AE101F-A330-95AD-53DA-B23008F6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018968-3051-8CF2-AB97-7F5C784B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8213-41E6-4446-AE2D-995DCEF48F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1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F46B7-4173-6A2E-090C-918A38CC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E93180-54C1-9F2F-BDD7-B934E2356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65594D-9814-3D82-FDBE-C30EA0E7A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4F9A5BB-250A-05B5-9A3B-AD21368F6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A6DEBD2-C835-70BD-ABEF-329993B72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8BF546-7122-7A4E-65CC-B135DAEC9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E901-8D83-4942-B78A-C04599668C80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267A62-F127-9F6D-C585-5ECC63D4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A5EDBD8-7613-CA93-4F46-79BD3E04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8213-41E6-4446-AE2D-995DCEF48F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0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56411-2F92-F37D-267C-D17534E3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07A09F6-C472-7202-39BA-6B9E91881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E901-8D83-4942-B78A-C04599668C80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E1B90E-2F21-AB84-DB68-22DBCE95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EABE20-3160-6245-13EC-C2F6D23F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8213-41E6-4446-AE2D-995DCEF48F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5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096033-F30C-4FE9-81D2-1458F907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E901-8D83-4942-B78A-C04599668C80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EC9E7CC-FC20-F7AE-4CE5-CB017918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733449-6B44-C329-997D-517905CF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8213-41E6-4446-AE2D-995DCEF48F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4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1D009-EBA9-0220-00FC-A1DA326E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674261-1A2D-2BA1-6DFE-752738E04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C46C7A-C850-D38C-79AE-53DA7C5F3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9F2B0D-C3C3-5557-5395-B75CC871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E901-8D83-4942-B78A-C04599668C80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8A3ED2-E744-3E5A-26E2-609F2BD0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9A0894-E5D9-C8B0-9E9B-11E0F1FC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8213-41E6-4446-AE2D-995DCEF48F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A395C-A54A-D5E3-8218-A4EE3900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507AE23-E870-031C-13EF-7445611F6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01E394-C84B-5691-0470-7894BA158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585A17-8724-36AD-A051-83B8B858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E901-8D83-4942-B78A-C04599668C80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F54814-0B3A-CF63-7A9E-3DEF3C92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596835-FBC4-094F-27F7-B4C72EA8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8213-41E6-4446-AE2D-995DCEF48F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1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58AA07E-BF6E-C55A-C199-61EFD4B6C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99CC7-043D-26E0-8EF3-8062C0D74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EE4238-7275-AFC8-2218-1DAFC3FED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D3E901-8D83-4942-B78A-C04599668C80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8164F-444E-7671-1416-F17DFEEFE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BFC4F4-3160-F4F6-D7FC-2CAFAEEB9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C18213-41E6-4446-AE2D-995DCEF48F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9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2DF8EB-E422-2FB2-A7C7-8922F02A9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7472"/>
            <a:ext cx="9144000" cy="1820672"/>
          </a:xfrm>
        </p:spPr>
        <p:txBody>
          <a:bodyPr/>
          <a:lstStyle/>
          <a:p>
            <a:r>
              <a:rPr lang="en-US" dirty="0">
                <a:latin typeface="+mn-lt"/>
              </a:rPr>
              <a:t>My Web-Pages should be compatible with: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97E8FD9-68E1-3EDC-ED3F-C4BD61AAA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45" y="2525060"/>
            <a:ext cx="2487168" cy="248716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381EBF7-47BB-2CC8-3063-FCD98E931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762" y="2562004"/>
            <a:ext cx="1549316" cy="248716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9F99B17-58F2-171C-0B69-45AAF1532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145" y="2866597"/>
            <a:ext cx="3122468" cy="180409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D823C91-BA85-B09A-0B8D-7724A97CB4F2}"/>
              </a:ext>
            </a:extLst>
          </p:cNvPr>
          <p:cNvSpPr txBox="1"/>
          <p:nvPr/>
        </p:nvSpPr>
        <p:spPr>
          <a:xfrm>
            <a:off x="8368145" y="4847706"/>
            <a:ext cx="3122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PDF to later print it out as Paper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EBA94F3-6278-26F2-190C-0703A8056F35}"/>
              </a:ext>
            </a:extLst>
          </p:cNvPr>
          <p:cNvSpPr txBox="1"/>
          <p:nvPr/>
        </p:nvSpPr>
        <p:spPr>
          <a:xfrm>
            <a:off x="4604186" y="5170871"/>
            <a:ext cx="312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Mobile Phone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7F696CE-723B-EFC2-4A47-4612A971BB12}"/>
              </a:ext>
            </a:extLst>
          </p:cNvPr>
          <p:cNvSpPr txBox="1"/>
          <p:nvPr/>
        </p:nvSpPr>
        <p:spPr>
          <a:xfrm>
            <a:off x="330095" y="5170871"/>
            <a:ext cx="312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Computer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3542D4A-C194-4369-8391-EE0912957901}"/>
              </a:ext>
            </a:extLst>
          </p:cNvPr>
          <p:cNvSpPr txBox="1"/>
          <p:nvPr/>
        </p:nvSpPr>
        <p:spPr>
          <a:xfrm>
            <a:off x="529427" y="5552904"/>
            <a:ext cx="267919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Web-Pages are developed per Computer</a:t>
            </a:r>
          </a:p>
        </p:txBody>
      </p:sp>
    </p:spTree>
    <p:extLst>
      <p:ext uri="{BB962C8B-B14F-4D97-AF65-F5344CB8AC3E}">
        <p14:creationId xmlns:p14="http://schemas.microsoft.com/office/powerpoint/2010/main" val="246669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My Web-Pages should be compatible with: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Web-Pages should be compatible with:</dc:title>
  <dc:creator>Kristian Lubina</dc:creator>
  <cp:lastModifiedBy>Kristian Lubina</cp:lastModifiedBy>
  <cp:revision>1</cp:revision>
  <dcterms:created xsi:type="dcterms:W3CDTF">2024-05-05T15:20:27Z</dcterms:created>
  <dcterms:modified xsi:type="dcterms:W3CDTF">2024-05-05T15:27:43Z</dcterms:modified>
</cp:coreProperties>
</file>