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1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1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A97E18-3FD6-4BC9-9F32-76109B08A7C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F2ABFF-10B0-48BC-8FAD-8D23A5A938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Financial Loss: Millions of dollars stolen annually.</a:t>
          </a:r>
        </a:p>
      </dgm:t>
    </dgm:pt>
    <dgm:pt modelId="{7FAE6928-FC19-465E-8C5A-0A24C60AA6C9}" type="parTrans" cxnId="{01179FBA-CE04-428E-96A2-5278F30ABB87}">
      <dgm:prSet/>
      <dgm:spPr/>
      <dgm:t>
        <a:bodyPr/>
        <a:lstStyle/>
        <a:p>
          <a:endParaRPr lang="en-US"/>
        </a:p>
      </dgm:t>
    </dgm:pt>
    <dgm:pt modelId="{35AFF255-E7BB-4D6E-B513-99CC2DAD6830}" type="sibTrans" cxnId="{01179FBA-CE04-428E-96A2-5278F30ABB8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F370BD7-4526-4E89-86DA-C95140B4BC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Identity Theft: Personal information used fraudulently.</a:t>
          </a:r>
        </a:p>
      </dgm:t>
    </dgm:pt>
    <dgm:pt modelId="{1BF27810-5CED-43E0-8603-B18EDB5C606A}" type="parTrans" cxnId="{C305E9BD-5A25-4C98-B623-9E5D4BACF9E8}">
      <dgm:prSet/>
      <dgm:spPr/>
      <dgm:t>
        <a:bodyPr/>
        <a:lstStyle/>
        <a:p>
          <a:endParaRPr lang="en-US"/>
        </a:p>
      </dgm:t>
    </dgm:pt>
    <dgm:pt modelId="{549134ED-4789-4809-B2D8-3AD85BCB91CE}" type="sibTrans" cxnId="{C305E9BD-5A25-4C98-B623-9E5D4BACF9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3BC28E7-02DD-4FD1-BF4C-97B523E044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Organizational Risk: Data breaches and reputation damage.</a:t>
          </a:r>
        </a:p>
      </dgm:t>
    </dgm:pt>
    <dgm:pt modelId="{FEE13258-2056-4730-AEB2-129EB4015EE7}" type="parTrans" cxnId="{6D7C022D-8178-4B05-84C9-36911615D27E}">
      <dgm:prSet/>
      <dgm:spPr/>
      <dgm:t>
        <a:bodyPr/>
        <a:lstStyle/>
        <a:p>
          <a:endParaRPr lang="en-US"/>
        </a:p>
      </dgm:t>
    </dgm:pt>
    <dgm:pt modelId="{AFDF2E2C-90FC-491D-A65F-433F0CF2ACD4}" type="sibTrans" cxnId="{6D7C022D-8178-4B05-84C9-36911615D2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255C9A-79AD-477A-A5BC-C5EA3E9919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Malware and Ransomware: Delivered through phishing emails.</a:t>
          </a:r>
        </a:p>
      </dgm:t>
    </dgm:pt>
    <dgm:pt modelId="{F3F608DA-29A4-470C-A5A1-6E5FE5D80B10}" type="parTrans" cxnId="{7124567C-5A8D-4ACD-A75A-8BD0E6DD0BA2}">
      <dgm:prSet/>
      <dgm:spPr/>
      <dgm:t>
        <a:bodyPr/>
        <a:lstStyle/>
        <a:p>
          <a:endParaRPr lang="en-US"/>
        </a:p>
      </dgm:t>
    </dgm:pt>
    <dgm:pt modelId="{FDD27A40-E3EF-4FD8-860A-11F25E33AB2B}" type="sibTrans" cxnId="{7124567C-5A8D-4ACD-A75A-8BD0E6DD0BA2}">
      <dgm:prSet/>
      <dgm:spPr/>
      <dgm:t>
        <a:bodyPr/>
        <a:lstStyle/>
        <a:p>
          <a:endParaRPr lang="en-US"/>
        </a:p>
      </dgm:t>
    </dgm:pt>
    <dgm:pt modelId="{A5B700F9-064B-4576-A37E-96E8F6265715}" type="pres">
      <dgm:prSet presAssocID="{37A97E18-3FD6-4BC9-9F32-76109B08A7C0}" presName="root" presStyleCnt="0">
        <dgm:presLayoutVars>
          <dgm:dir/>
          <dgm:resizeHandles val="exact"/>
        </dgm:presLayoutVars>
      </dgm:prSet>
      <dgm:spPr/>
    </dgm:pt>
    <dgm:pt modelId="{38A48699-C337-4FCB-AE09-EB0251BF8A0B}" type="pres">
      <dgm:prSet presAssocID="{37A97E18-3FD6-4BC9-9F32-76109B08A7C0}" presName="container" presStyleCnt="0">
        <dgm:presLayoutVars>
          <dgm:dir/>
          <dgm:resizeHandles val="exact"/>
        </dgm:presLayoutVars>
      </dgm:prSet>
      <dgm:spPr/>
    </dgm:pt>
    <dgm:pt modelId="{CB316487-6B55-427D-B8CE-BACE6D5E0F5C}" type="pres">
      <dgm:prSet presAssocID="{32F2ABFF-10B0-48BC-8FAD-8D23A5A9387D}" presName="compNode" presStyleCnt="0"/>
      <dgm:spPr/>
    </dgm:pt>
    <dgm:pt modelId="{094A910A-309F-44D0-8FF3-B5A5FBE2D508}" type="pres">
      <dgm:prSet presAssocID="{32F2ABFF-10B0-48BC-8FAD-8D23A5A9387D}" presName="iconBgRect" presStyleLbl="bgShp" presStyleIdx="0" presStyleCnt="4"/>
      <dgm:spPr/>
    </dgm:pt>
    <dgm:pt modelId="{F6699F15-F7EB-4CCA-93E2-8B18F0A49699}" type="pres">
      <dgm:prSet presAssocID="{32F2ABFF-10B0-48BC-8FAD-8D23A5A9387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78772915-2749-4FDA-AC26-7F159EDE196D}" type="pres">
      <dgm:prSet presAssocID="{32F2ABFF-10B0-48BC-8FAD-8D23A5A9387D}" presName="spaceRect" presStyleCnt="0"/>
      <dgm:spPr/>
    </dgm:pt>
    <dgm:pt modelId="{745810BD-48AF-432E-A167-B9F4960B16DF}" type="pres">
      <dgm:prSet presAssocID="{32F2ABFF-10B0-48BC-8FAD-8D23A5A9387D}" presName="textRect" presStyleLbl="revTx" presStyleIdx="0" presStyleCnt="4">
        <dgm:presLayoutVars>
          <dgm:chMax val="1"/>
          <dgm:chPref val="1"/>
        </dgm:presLayoutVars>
      </dgm:prSet>
      <dgm:spPr/>
    </dgm:pt>
    <dgm:pt modelId="{6C9D7CF1-F402-4D89-9F67-3AB2857E45CE}" type="pres">
      <dgm:prSet presAssocID="{35AFF255-E7BB-4D6E-B513-99CC2DAD6830}" presName="sibTrans" presStyleLbl="sibTrans2D1" presStyleIdx="0" presStyleCnt="0"/>
      <dgm:spPr/>
    </dgm:pt>
    <dgm:pt modelId="{2F2BE09B-1529-47D4-B890-04065531D9D8}" type="pres">
      <dgm:prSet presAssocID="{DF370BD7-4526-4E89-86DA-C95140B4BC7E}" presName="compNode" presStyleCnt="0"/>
      <dgm:spPr/>
    </dgm:pt>
    <dgm:pt modelId="{F5E70A99-7B39-4D77-8520-E10B9B230BF6}" type="pres">
      <dgm:prSet presAssocID="{DF370BD7-4526-4E89-86DA-C95140B4BC7E}" presName="iconBgRect" presStyleLbl="bgShp" presStyleIdx="1" presStyleCnt="4"/>
      <dgm:spPr/>
    </dgm:pt>
    <dgm:pt modelId="{89A78ADA-DCE4-4981-A0FB-CE837CF2A468}" type="pres">
      <dgm:prSet presAssocID="{DF370BD7-4526-4E89-86DA-C95140B4BC7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8A447112-A24E-4D7F-94BF-AC531DF9498B}" type="pres">
      <dgm:prSet presAssocID="{DF370BD7-4526-4E89-86DA-C95140B4BC7E}" presName="spaceRect" presStyleCnt="0"/>
      <dgm:spPr/>
    </dgm:pt>
    <dgm:pt modelId="{32247FC9-BAF1-41DE-B4C3-DAB8F53773B5}" type="pres">
      <dgm:prSet presAssocID="{DF370BD7-4526-4E89-86DA-C95140B4BC7E}" presName="textRect" presStyleLbl="revTx" presStyleIdx="1" presStyleCnt="4">
        <dgm:presLayoutVars>
          <dgm:chMax val="1"/>
          <dgm:chPref val="1"/>
        </dgm:presLayoutVars>
      </dgm:prSet>
      <dgm:spPr/>
    </dgm:pt>
    <dgm:pt modelId="{8B77AC1C-1901-4C3B-9093-454692BCA2DE}" type="pres">
      <dgm:prSet presAssocID="{549134ED-4789-4809-B2D8-3AD85BCB91CE}" presName="sibTrans" presStyleLbl="sibTrans2D1" presStyleIdx="0" presStyleCnt="0"/>
      <dgm:spPr/>
    </dgm:pt>
    <dgm:pt modelId="{7C2FE3F4-126B-4309-B8C1-5975BBC084CB}" type="pres">
      <dgm:prSet presAssocID="{B3BC28E7-02DD-4FD1-BF4C-97B523E044BA}" presName="compNode" presStyleCnt="0"/>
      <dgm:spPr/>
    </dgm:pt>
    <dgm:pt modelId="{2A824D95-047B-4AFB-BAAB-FE7920493017}" type="pres">
      <dgm:prSet presAssocID="{B3BC28E7-02DD-4FD1-BF4C-97B523E044BA}" presName="iconBgRect" presStyleLbl="bgShp" presStyleIdx="2" presStyleCnt="4"/>
      <dgm:spPr/>
    </dgm:pt>
    <dgm:pt modelId="{C56A85F5-9726-4E97-B4D6-0748D2282ED0}" type="pres">
      <dgm:prSet presAssocID="{B3BC28E7-02DD-4FD1-BF4C-97B523E044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ger"/>
        </a:ext>
      </dgm:extLst>
    </dgm:pt>
    <dgm:pt modelId="{3C74C5BD-FC23-47B2-9F31-015522FBC070}" type="pres">
      <dgm:prSet presAssocID="{B3BC28E7-02DD-4FD1-BF4C-97B523E044BA}" presName="spaceRect" presStyleCnt="0"/>
      <dgm:spPr/>
    </dgm:pt>
    <dgm:pt modelId="{69637D1B-B0DE-4754-8292-A2423D879749}" type="pres">
      <dgm:prSet presAssocID="{B3BC28E7-02DD-4FD1-BF4C-97B523E044BA}" presName="textRect" presStyleLbl="revTx" presStyleIdx="2" presStyleCnt="4">
        <dgm:presLayoutVars>
          <dgm:chMax val="1"/>
          <dgm:chPref val="1"/>
        </dgm:presLayoutVars>
      </dgm:prSet>
      <dgm:spPr/>
    </dgm:pt>
    <dgm:pt modelId="{9A0671F7-26BA-4167-ADEF-8594A7E227B4}" type="pres">
      <dgm:prSet presAssocID="{AFDF2E2C-90FC-491D-A65F-433F0CF2ACD4}" presName="sibTrans" presStyleLbl="sibTrans2D1" presStyleIdx="0" presStyleCnt="0"/>
      <dgm:spPr/>
    </dgm:pt>
    <dgm:pt modelId="{959B25E3-3959-410A-9DE8-F4FBCFB8F0B5}" type="pres">
      <dgm:prSet presAssocID="{5B255C9A-79AD-477A-A5BC-C5EA3E991912}" presName="compNode" presStyleCnt="0"/>
      <dgm:spPr/>
    </dgm:pt>
    <dgm:pt modelId="{148BCE79-4A59-47C3-AAA1-23A3A540B060}" type="pres">
      <dgm:prSet presAssocID="{5B255C9A-79AD-477A-A5BC-C5EA3E991912}" presName="iconBgRect" presStyleLbl="bgShp" presStyleIdx="3" presStyleCnt="4"/>
      <dgm:spPr/>
    </dgm:pt>
    <dgm:pt modelId="{51314719-80CD-403F-8873-7D779F97E249}" type="pres">
      <dgm:prSet presAssocID="{5B255C9A-79AD-477A-A5BC-C5EA3E9919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1C65DF8-A850-4FF3-B3C4-C3D4D035181D}" type="pres">
      <dgm:prSet presAssocID="{5B255C9A-79AD-477A-A5BC-C5EA3E991912}" presName="spaceRect" presStyleCnt="0"/>
      <dgm:spPr/>
    </dgm:pt>
    <dgm:pt modelId="{C7F5D102-2CB9-470B-8428-1794CD7B4216}" type="pres">
      <dgm:prSet presAssocID="{5B255C9A-79AD-477A-A5BC-C5EA3E99191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AA8B412-81FE-40E1-B194-39BABA03CC51}" type="presOf" srcId="{32F2ABFF-10B0-48BC-8FAD-8D23A5A9387D}" destId="{745810BD-48AF-432E-A167-B9F4960B16DF}" srcOrd="0" destOrd="0" presId="urn:microsoft.com/office/officeart/2018/2/layout/IconCircleList"/>
    <dgm:cxn modelId="{0088C313-28B2-4C13-9860-20BC99339F27}" type="presOf" srcId="{DF370BD7-4526-4E89-86DA-C95140B4BC7E}" destId="{32247FC9-BAF1-41DE-B4C3-DAB8F53773B5}" srcOrd="0" destOrd="0" presId="urn:microsoft.com/office/officeart/2018/2/layout/IconCircleList"/>
    <dgm:cxn modelId="{6D7C022D-8178-4B05-84C9-36911615D27E}" srcId="{37A97E18-3FD6-4BC9-9F32-76109B08A7C0}" destId="{B3BC28E7-02DD-4FD1-BF4C-97B523E044BA}" srcOrd="2" destOrd="0" parTransId="{FEE13258-2056-4730-AEB2-129EB4015EE7}" sibTransId="{AFDF2E2C-90FC-491D-A65F-433F0CF2ACD4}"/>
    <dgm:cxn modelId="{38F43A45-641E-457C-ABFE-D1FB589CF932}" type="presOf" srcId="{5B255C9A-79AD-477A-A5BC-C5EA3E991912}" destId="{C7F5D102-2CB9-470B-8428-1794CD7B4216}" srcOrd="0" destOrd="0" presId="urn:microsoft.com/office/officeart/2018/2/layout/IconCircleList"/>
    <dgm:cxn modelId="{8D95BD7A-9D99-46E6-8700-9926A452A12C}" type="presOf" srcId="{35AFF255-E7BB-4D6E-B513-99CC2DAD6830}" destId="{6C9D7CF1-F402-4D89-9F67-3AB2857E45CE}" srcOrd="0" destOrd="0" presId="urn:microsoft.com/office/officeart/2018/2/layout/IconCircleList"/>
    <dgm:cxn modelId="{7124567C-5A8D-4ACD-A75A-8BD0E6DD0BA2}" srcId="{37A97E18-3FD6-4BC9-9F32-76109B08A7C0}" destId="{5B255C9A-79AD-477A-A5BC-C5EA3E991912}" srcOrd="3" destOrd="0" parTransId="{F3F608DA-29A4-470C-A5A1-6E5FE5D80B10}" sibTransId="{FDD27A40-E3EF-4FD8-860A-11F25E33AB2B}"/>
    <dgm:cxn modelId="{C617DE9A-5473-4395-BE33-1798441F7E11}" type="presOf" srcId="{549134ED-4789-4809-B2D8-3AD85BCB91CE}" destId="{8B77AC1C-1901-4C3B-9093-454692BCA2DE}" srcOrd="0" destOrd="0" presId="urn:microsoft.com/office/officeart/2018/2/layout/IconCircleList"/>
    <dgm:cxn modelId="{FF78E9AC-48D9-4325-9D74-0189A9B50427}" type="presOf" srcId="{B3BC28E7-02DD-4FD1-BF4C-97B523E044BA}" destId="{69637D1B-B0DE-4754-8292-A2423D879749}" srcOrd="0" destOrd="0" presId="urn:microsoft.com/office/officeart/2018/2/layout/IconCircleList"/>
    <dgm:cxn modelId="{B451E4B8-02EB-472A-A91C-1AC6F7B18A37}" type="presOf" srcId="{37A97E18-3FD6-4BC9-9F32-76109B08A7C0}" destId="{A5B700F9-064B-4576-A37E-96E8F6265715}" srcOrd="0" destOrd="0" presId="urn:microsoft.com/office/officeart/2018/2/layout/IconCircleList"/>
    <dgm:cxn modelId="{01179FBA-CE04-428E-96A2-5278F30ABB87}" srcId="{37A97E18-3FD6-4BC9-9F32-76109B08A7C0}" destId="{32F2ABFF-10B0-48BC-8FAD-8D23A5A9387D}" srcOrd="0" destOrd="0" parTransId="{7FAE6928-FC19-465E-8C5A-0A24C60AA6C9}" sibTransId="{35AFF255-E7BB-4D6E-B513-99CC2DAD6830}"/>
    <dgm:cxn modelId="{C305E9BD-5A25-4C98-B623-9E5D4BACF9E8}" srcId="{37A97E18-3FD6-4BC9-9F32-76109B08A7C0}" destId="{DF370BD7-4526-4E89-86DA-C95140B4BC7E}" srcOrd="1" destOrd="0" parTransId="{1BF27810-5CED-43E0-8603-B18EDB5C606A}" sibTransId="{549134ED-4789-4809-B2D8-3AD85BCB91CE}"/>
    <dgm:cxn modelId="{C3B021C6-5E85-4115-B45A-F34D13D71ACD}" type="presOf" srcId="{AFDF2E2C-90FC-491D-A65F-433F0CF2ACD4}" destId="{9A0671F7-26BA-4167-ADEF-8594A7E227B4}" srcOrd="0" destOrd="0" presId="urn:microsoft.com/office/officeart/2018/2/layout/IconCircleList"/>
    <dgm:cxn modelId="{D062FFBC-7021-46F0-9E79-ECB9D4861370}" type="presParOf" srcId="{A5B700F9-064B-4576-A37E-96E8F6265715}" destId="{38A48699-C337-4FCB-AE09-EB0251BF8A0B}" srcOrd="0" destOrd="0" presId="urn:microsoft.com/office/officeart/2018/2/layout/IconCircleList"/>
    <dgm:cxn modelId="{B29691B9-0EBF-493C-AEC2-066903A61CA4}" type="presParOf" srcId="{38A48699-C337-4FCB-AE09-EB0251BF8A0B}" destId="{CB316487-6B55-427D-B8CE-BACE6D5E0F5C}" srcOrd="0" destOrd="0" presId="urn:microsoft.com/office/officeart/2018/2/layout/IconCircleList"/>
    <dgm:cxn modelId="{568ABFD8-7749-48FA-A9C1-E68DF7D420EE}" type="presParOf" srcId="{CB316487-6B55-427D-B8CE-BACE6D5E0F5C}" destId="{094A910A-309F-44D0-8FF3-B5A5FBE2D508}" srcOrd="0" destOrd="0" presId="urn:microsoft.com/office/officeart/2018/2/layout/IconCircleList"/>
    <dgm:cxn modelId="{82FCD8A8-8B04-4BFC-97AD-C9EBD49235EC}" type="presParOf" srcId="{CB316487-6B55-427D-B8CE-BACE6D5E0F5C}" destId="{F6699F15-F7EB-4CCA-93E2-8B18F0A49699}" srcOrd="1" destOrd="0" presId="urn:microsoft.com/office/officeart/2018/2/layout/IconCircleList"/>
    <dgm:cxn modelId="{886CA7B7-8666-4A12-827F-4E175F2919ED}" type="presParOf" srcId="{CB316487-6B55-427D-B8CE-BACE6D5E0F5C}" destId="{78772915-2749-4FDA-AC26-7F159EDE196D}" srcOrd="2" destOrd="0" presId="urn:microsoft.com/office/officeart/2018/2/layout/IconCircleList"/>
    <dgm:cxn modelId="{8D378AF3-C537-4DB0-A59E-1FC0B76294BB}" type="presParOf" srcId="{CB316487-6B55-427D-B8CE-BACE6D5E0F5C}" destId="{745810BD-48AF-432E-A167-B9F4960B16DF}" srcOrd="3" destOrd="0" presId="urn:microsoft.com/office/officeart/2018/2/layout/IconCircleList"/>
    <dgm:cxn modelId="{1A804CCA-3582-454F-8E15-CAA3C31DA80C}" type="presParOf" srcId="{38A48699-C337-4FCB-AE09-EB0251BF8A0B}" destId="{6C9D7CF1-F402-4D89-9F67-3AB2857E45CE}" srcOrd="1" destOrd="0" presId="urn:microsoft.com/office/officeart/2018/2/layout/IconCircleList"/>
    <dgm:cxn modelId="{DB9AE15F-14C0-43E0-950C-6A671B6101D0}" type="presParOf" srcId="{38A48699-C337-4FCB-AE09-EB0251BF8A0B}" destId="{2F2BE09B-1529-47D4-B890-04065531D9D8}" srcOrd="2" destOrd="0" presId="urn:microsoft.com/office/officeart/2018/2/layout/IconCircleList"/>
    <dgm:cxn modelId="{622079F3-1849-412E-9396-2852B149CD8F}" type="presParOf" srcId="{2F2BE09B-1529-47D4-B890-04065531D9D8}" destId="{F5E70A99-7B39-4D77-8520-E10B9B230BF6}" srcOrd="0" destOrd="0" presId="urn:microsoft.com/office/officeart/2018/2/layout/IconCircleList"/>
    <dgm:cxn modelId="{9A352015-9BB9-4710-98B5-AC0D927FE655}" type="presParOf" srcId="{2F2BE09B-1529-47D4-B890-04065531D9D8}" destId="{89A78ADA-DCE4-4981-A0FB-CE837CF2A468}" srcOrd="1" destOrd="0" presId="urn:microsoft.com/office/officeart/2018/2/layout/IconCircleList"/>
    <dgm:cxn modelId="{218E6D6A-B6F2-429F-961C-D470B92B9FF3}" type="presParOf" srcId="{2F2BE09B-1529-47D4-B890-04065531D9D8}" destId="{8A447112-A24E-4D7F-94BF-AC531DF9498B}" srcOrd="2" destOrd="0" presId="urn:microsoft.com/office/officeart/2018/2/layout/IconCircleList"/>
    <dgm:cxn modelId="{01956FCE-47EF-4C85-9885-3AD763515BB6}" type="presParOf" srcId="{2F2BE09B-1529-47D4-B890-04065531D9D8}" destId="{32247FC9-BAF1-41DE-B4C3-DAB8F53773B5}" srcOrd="3" destOrd="0" presId="urn:microsoft.com/office/officeart/2018/2/layout/IconCircleList"/>
    <dgm:cxn modelId="{6F228174-937B-4A20-8366-A42CD2045BB0}" type="presParOf" srcId="{38A48699-C337-4FCB-AE09-EB0251BF8A0B}" destId="{8B77AC1C-1901-4C3B-9093-454692BCA2DE}" srcOrd="3" destOrd="0" presId="urn:microsoft.com/office/officeart/2018/2/layout/IconCircleList"/>
    <dgm:cxn modelId="{3E450029-E47D-4CE8-813C-DA521C7121EC}" type="presParOf" srcId="{38A48699-C337-4FCB-AE09-EB0251BF8A0B}" destId="{7C2FE3F4-126B-4309-B8C1-5975BBC084CB}" srcOrd="4" destOrd="0" presId="urn:microsoft.com/office/officeart/2018/2/layout/IconCircleList"/>
    <dgm:cxn modelId="{B0DF8E05-D5EC-4546-9F7C-5074E2C7609B}" type="presParOf" srcId="{7C2FE3F4-126B-4309-B8C1-5975BBC084CB}" destId="{2A824D95-047B-4AFB-BAAB-FE7920493017}" srcOrd="0" destOrd="0" presId="urn:microsoft.com/office/officeart/2018/2/layout/IconCircleList"/>
    <dgm:cxn modelId="{90C7FEFA-8156-4ECB-AA99-441C6B2E6E79}" type="presParOf" srcId="{7C2FE3F4-126B-4309-B8C1-5975BBC084CB}" destId="{C56A85F5-9726-4E97-B4D6-0748D2282ED0}" srcOrd="1" destOrd="0" presId="urn:microsoft.com/office/officeart/2018/2/layout/IconCircleList"/>
    <dgm:cxn modelId="{00E94E89-60B1-4D26-AE1A-9A0D1E227EFA}" type="presParOf" srcId="{7C2FE3F4-126B-4309-B8C1-5975BBC084CB}" destId="{3C74C5BD-FC23-47B2-9F31-015522FBC070}" srcOrd="2" destOrd="0" presId="urn:microsoft.com/office/officeart/2018/2/layout/IconCircleList"/>
    <dgm:cxn modelId="{409CF079-6189-45AF-BDC7-EAA76A9779F6}" type="presParOf" srcId="{7C2FE3F4-126B-4309-B8C1-5975BBC084CB}" destId="{69637D1B-B0DE-4754-8292-A2423D879749}" srcOrd="3" destOrd="0" presId="urn:microsoft.com/office/officeart/2018/2/layout/IconCircleList"/>
    <dgm:cxn modelId="{7C8E3A3E-F926-4BF0-8C98-F6B4B39ECC95}" type="presParOf" srcId="{38A48699-C337-4FCB-AE09-EB0251BF8A0B}" destId="{9A0671F7-26BA-4167-ADEF-8594A7E227B4}" srcOrd="5" destOrd="0" presId="urn:microsoft.com/office/officeart/2018/2/layout/IconCircleList"/>
    <dgm:cxn modelId="{CD59FAB8-A564-409E-8764-F2DBCBE0374F}" type="presParOf" srcId="{38A48699-C337-4FCB-AE09-EB0251BF8A0B}" destId="{959B25E3-3959-410A-9DE8-F4FBCFB8F0B5}" srcOrd="6" destOrd="0" presId="urn:microsoft.com/office/officeart/2018/2/layout/IconCircleList"/>
    <dgm:cxn modelId="{D3D72677-4878-47A2-A992-95D1B70A001F}" type="presParOf" srcId="{959B25E3-3959-410A-9DE8-F4FBCFB8F0B5}" destId="{148BCE79-4A59-47C3-AAA1-23A3A540B060}" srcOrd="0" destOrd="0" presId="urn:microsoft.com/office/officeart/2018/2/layout/IconCircleList"/>
    <dgm:cxn modelId="{1B58ADD8-DCE3-41E3-A9CB-36DF5BD5BA10}" type="presParOf" srcId="{959B25E3-3959-410A-9DE8-F4FBCFB8F0B5}" destId="{51314719-80CD-403F-8873-7D779F97E249}" srcOrd="1" destOrd="0" presId="urn:microsoft.com/office/officeart/2018/2/layout/IconCircleList"/>
    <dgm:cxn modelId="{F0B74866-8014-40B3-BB09-1F1CA638E2B1}" type="presParOf" srcId="{959B25E3-3959-410A-9DE8-F4FBCFB8F0B5}" destId="{81C65DF8-A850-4FF3-B3C4-C3D4D035181D}" srcOrd="2" destOrd="0" presId="urn:microsoft.com/office/officeart/2018/2/layout/IconCircleList"/>
    <dgm:cxn modelId="{BAF8C254-02D5-4209-98BA-0DB655C26BF6}" type="presParOf" srcId="{959B25E3-3959-410A-9DE8-F4FBCFB8F0B5}" destId="{C7F5D102-2CB9-470B-8428-1794CD7B421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D50567-2870-4E45-A99B-69C62DDE5C0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2CFDFD-AB33-42DD-8D1F-5BA0497C39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Email Phishing: Fake emails pretending to be from trusted sources.</a:t>
          </a:r>
        </a:p>
      </dgm:t>
    </dgm:pt>
    <dgm:pt modelId="{4490AB30-6BF7-45C3-9A8E-97A2A8503B26}" type="parTrans" cxnId="{C2EEFCEB-84F2-4A49-98F6-790C66A74997}">
      <dgm:prSet/>
      <dgm:spPr/>
      <dgm:t>
        <a:bodyPr/>
        <a:lstStyle/>
        <a:p>
          <a:endParaRPr lang="en-US"/>
        </a:p>
      </dgm:t>
    </dgm:pt>
    <dgm:pt modelId="{85F107D5-4EF7-4F5E-80B9-8C14DA94ED07}" type="sibTrans" cxnId="{C2EEFCEB-84F2-4A49-98F6-790C66A74997}">
      <dgm:prSet/>
      <dgm:spPr/>
      <dgm:t>
        <a:bodyPr/>
        <a:lstStyle/>
        <a:p>
          <a:endParaRPr lang="en-US"/>
        </a:p>
      </dgm:t>
    </dgm:pt>
    <dgm:pt modelId="{D6050E02-53DE-42A6-BA88-B09E77FB09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Spear Phishing: Targeted attacks on individuals or organizations.</a:t>
          </a:r>
        </a:p>
      </dgm:t>
    </dgm:pt>
    <dgm:pt modelId="{6BA53923-3971-4902-9E31-0D51C4B07F52}" type="parTrans" cxnId="{B34B2714-F5A7-46A1-AD3A-17FE38CB66C3}">
      <dgm:prSet/>
      <dgm:spPr/>
      <dgm:t>
        <a:bodyPr/>
        <a:lstStyle/>
        <a:p>
          <a:endParaRPr lang="en-US"/>
        </a:p>
      </dgm:t>
    </dgm:pt>
    <dgm:pt modelId="{CA740C35-95AA-4E7C-8494-BFFD891F5EA1}" type="sibTrans" cxnId="{B34B2714-F5A7-46A1-AD3A-17FE38CB66C3}">
      <dgm:prSet/>
      <dgm:spPr/>
      <dgm:t>
        <a:bodyPr/>
        <a:lstStyle/>
        <a:p>
          <a:endParaRPr lang="en-US"/>
        </a:p>
      </dgm:t>
    </dgm:pt>
    <dgm:pt modelId="{E489DECC-EAAB-464E-8D60-3A4ED5C80F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Smishing: Phishing via SMS or text messages.</a:t>
          </a:r>
        </a:p>
      </dgm:t>
    </dgm:pt>
    <dgm:pt modelId="{3332FCF3-0014-4F5A-A4F1-69B434803DA0}" type="parTrans" cxnId="{4303000D-E540-4469-8919-B94C075A8EE9}">
      <dgm:prSet/>
      <dgm:spPr/>
      <dgm:t>
        <a:bodyPr/>
        <a:lstStyle/>
        <a:p>
          <a:endParaRPr lang="en-US"/>
        </a:p>
      </dgm:t>
    </dgm:pt>
    <dgm:pt modelId="{FB0D892B-8780-4B85-B3F2-6ADC1E493D0B}" type="sibTrans" cxnId="{4303000D-E540-4469-8919-B94C075A8EE9}">
      <dgm:prSet/>
      <dgm:spPr/>
      <dgm:t>
        <a:bodyPr/>
        <a:lstStyle/>
        <a:p>
          <a:endParaRPr lang="en-US"/>
        </a:p>
      </dgm:t>
    </dgm:pt>
    <dgm:pt modelId="{97CC3E4F-866A-4E7A-8F7F-A4E85F252E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Vishing: Phishing via voice calls.</a:t>
          </a:r>
        </a:p>
      </dgm:t>
    </dgm:pt>
    <dgm:pt modelId="{94610CF7-9E2C-4A37-9108-97FEB94B4033}" type="parTrans" cxnId="{5AD4A3CB-C4E0-4133-A987-7E08FD375D69}">
      <dgm:prSet/>
      <dgm:spPr/>
      <dgm:t>
        <a:bodyPr/>
        <a:lstStyle/>
        <a:p>
          <a:endParaRPr lang="en-US"/>
        </a:p>
      </dgm:t>
    </dgm:pt>
    <dgm:pt modelId="{D35A9368-1817-48CA-9F70-64426B7A9F19}" type="sibTrans" cxnId="{5AD4A3CB-C4E0-4133-A987-7E08FD375D69}">
      <dgm:prSet/>
      <dgm:spPr/>
      <dgm:t>
        <a:bodyPr/>
        <a:lstStyle/>
        <a:p>
          <a:endParaRPr lang="en-US"/>
        </a:p>
      </dgm:t>
    </dgm:pt>
    <dgm:pt modelId="{304AD682-7A40-448B-AC6A-94A4A5818E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5. Clone Phishing: Duplicate emails with malicious links.</a:t>
          </a:r>
        </a:p>
      </dgm:t>
    </dgm:pt>
    <dgm:pt modelId="{FE567FC8-C8EB-4B07-AE1C-464BB02CA6BA}" type="parTrans" cxnId="{65AA0BD4-FCCA-4FA0-B442-9278880B2248}">
      <dgm:prSet/>
      <dgm:spPr/>
      <dgm:t>
        <a:bodyPr/>
        <a:lstStyle/>
        <a:p>
          <a:endParaRPr lang="en-US"/>
        </a:p>
      </dgm:t>
    </dgm:pt>
    <dgm:pt modelId="{EE574680-9037-4037-BD3A-AF2F39ED6AB1}" type="sibTrans" cxnId="{65AA0BD4-FCCA-4FA0-B442-9278880B2248}">
      <dgm:prSet/>
      <dgm:spPr/>
      <dgm:t>
        <a:bodyPr/>
        <a:lstStyle/>
        <a:p>
          <a:endParaRPr lang="en-US"/>
        </a:p>
      </dgm:t>
    </dgm:pt>
    <dgm:pt modelId="{0344D8D9-5535-4CB3-9A28-07284C355A2D}" type="pres">
      <dgm:prSet presAssocID="{91D50567-2870-4E45-A99B-69C62DDE5C0B}" presName="root" presStyleCnt="0">
        <dgm:presLayoutVars>
          <dgm:dir/>
          <dgm:resizeHandles val="exact"/>
        </dgm:presLayoutVars>
      </dgm:prSet>
      <dgm:spPr/>
    </dgm:pt>
    <dgm:pt modelId="{7952E1B5-8076-4624-BDE5-0CA8A991F516}" type="pres">
      <dgm:prSet presAssocID="{AA2CFDFD-AB33-42DD-8D1F-5BA0497C394C}" presName="compNode" presStyleCnt="0"/>
      <dgm:spPr/>
    </dgm:pt>
    <dgm:pt modelId="{F51435FA-66E2-4AC1-96F0-6AC2A59C881A}" type="pres">
      <dgm:prSet presAssocID="{AA2CFDFD-AB33-42DD-8D1F-5BA0497C394C}" presName="bgRect" presStyleLbl="bgShp" presStyleIdx="0" presStyleCnt="5"/>
      <dgm:spPr/>
    </dgm:pt>
    <dgm:pt modelId="{9D5197D2-7F2F-4C71-9333-267E73E845FD}" type="pres">
      <dgm:prSet presAssocID="{AA2CFDFD-AB33-42DD-8D1F-5BA0497C394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A283E7C9-D8A3-4D20-A1D2-7F98C7970DB2}" type="pres">
      <dgm:prSet presAssocID="{AA2CFDFD-AB33-42DD-8D1F-5BA0497C394C}" presName="spaceRect" presStyleCnt="0"/>
      <dgm:spPr/>
    </dgm:pt>
    <dgm:pt modelId="{F2E63E43-C437-487B-B0AE-B166C78B87D4}" type="pres">
      <dgm:prSet presAssocID="{AA2CFDFD-AB33-42DD-8D1F-5BA0497C394C}" presName="parTx" presStyleLbl="revTx" presStyleIdx="0" presStyleCnt="5">
        <dgm:presLayoutVars>
          <dgm:chMax val="0"/>
          <dgm:chPref val="0"/>
        </dgm:presLayoutVars>
      </dgm:prSet>
      <dgm:spPr/>
    </dgm:pt>
    <dgm:pt modelId="{0A69C8B8-8B3C-4D64-B15A-242F03BB8A59}" type="pres">
      <dgm:prSet presAssocID="{85F107D5-4EF7-4F5E-80B9-8C14DA94ED07}" presName="sibTrans" presStyleCnt="0"/>
      <dgm:spPr/>
    </dgm:pt>
    <dgm:pt modelId="{34240A28-1521-4AB1-B5AB-E923CA77B676}" type="pres">
      <dgm:prSet presAssocID="{D6050E02-53DE-42A6-BA88-B09E77FB0959}" presName="compNode" presStyleCnt="0"/>
      <dgm:spPr/>
    </dgm:pt>
    <dgm:pt modelId="{0B67ECD0-3AEF-4331-A180-D2EE8C8805D5}" type="pres">
      <dgm:prSet presAssocID="{D6050E02-53DE-42A6-BA88-B09E77FB0959}" presName="bgRect" presStyleLbl="bgShp" presStyleIdx="1" presStyleCnt="5"/>
      <dgm:spPr/>
    </dgm:pt>
    <dgm:pt modelId="{ABABB68C-A01F-4864-9257-8B304439A7E3}" type="pres">
      <dgm:prSet presAssocID="{D6050E02-53DE-42A6-BA88-B09E77FB095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codile"/>
        </a:ext>
      </dgm:extLst>
    </dgm:pt>
    <dgm:pt modelId="{2B6231FD-9F94-4905-A751-188B49F275EC}" type="pres">
      <dgm:prSet presAssocID="{D6050E02-53DE-42A6-BA88-B09E77FB0959}" presName="spaceRect" presStyleCnt="0"/>
      <dgm:spPr/>
    </dgm:pt>
    <dgm:pt modelId="{819FF644-4434-4E50-A221-E48FD6166AAA}" type="pres">
      <dgm:prSet presAssocID="{D6050E02-53DE-42A6-BA88-B09E77FB0959}" presName="parTx" presStyleLbl="revTx" presStyleIdx="1" presStyleCnt="5">
        <dgm:presLayoutVars>
          <dgm:chMax val="0"/>
          <dgm:chPref val="0"/>
        </dgm:presLayoutVars>
      </dgm:prSet>
      <dgm:spPr/>
    </dgm:pt>
    <dgm:pt modelId="{FC0B0863-9D19-4FB7-B484-B80281423F19}" type="pres">
      <dgm:prSet presAssocID="{CA740C35-95AA-4E7C-8494-BFFD891F5EA1}" presName="sibTrans" presStyleCnt="0"/>
      <dgm:spPr/>
    </dgm:pt>
    <dgm:pt modelId="{5ECA8A49-8EC0-42CF-BA03-409C4B221C76}" type="pres">
      <dgm:prSet presAssocID="{E489DECC-EAAB-464E-8D60-3A4ED5C80FDD}" presName="compNode" presStyleCnt="0"/>
      <dgm:spPr/>
    </dgm:pt>
    <dgm:pt modelId="{D76C53A6-A139-4F5D-965E-718D12AC1969}" type="pres">
      <dgm:prSet presAssocID="{E489DECC-EAAB-464E-8D60-3A4ED5C80FDD}" presName="bgRect" presStyleLbl="bgShp" presStyleIdx="2" presStyleCnt="5"/>
      <dgm:spPr/>
    </dgm:pt>
    <dgm:pt modelId="{B068B356-E632-4BE6-8A75-9D972647DCD2}" type="pres">
      <dgm:prSet presAssocID="{E489DECC-EAAB-464E-8D60-3A4ED5C80FD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ABEC49D-C7E1-47CC-83F8-FA6F6C7921A4}" type="pres">
      <dgm:prSet presAssocID="{E489DECC-EAAB-464E-8D60-3A4ED5C80FDD}" presName="spaceRect" presStyleCnt="0"/>
      <dgm:spPr/>
    </dgm:pt>
    <dgm:pt modelId="{23FBA60C-63ED-41D0-BC3D-E2657D3C043E}" type="pres">
      <dgm:prSet presAssocID="{E489DECC-EAAB-464E-8D60-3A4ED5C80FDD}" presName="parTx" presStyleLbl="revTx" presStyleIdx="2" presStyleCnt="5">
        <dgm:presLayoutVars>
          <dgm:chMax val="0"/>
          <dgm:chPref val="0"/>
        </dgm:presLayoutVars>
      </dgm:prSet>
      <dgm:spPr/>
    </dgm:pt>
    <dgm:pt modelId="{81C20B6D-0D6C-4595-B1B6-AA46E257324D}" type="pres">
      <dgm:prSet presAssocID="{FB0D892B-8780-4B85-B3F2-6ADC1E493D0B}" presName="sibTrans" presStyleCnt="0"/>
      <dgm:spPr/>
    </dgm:pt>
    <dgm:pt modelId="{56A2C177-F4BB-4F51-9160-F71618824FB2}" type="pres">
      <dgm:prSet presAssocID="{97CC3E4F-866A-4E7A-8F7F-A4E85F252E24}" presName="compNode" presStyleCnt="0"/>
      <dgm:spPr/>
    </dgm:pt>
    <dgm:pt modelId="{CB4C784B-099E-4D20-9982-BFEA1AFAC2BA}" type="pres">
      <dgm:prSet presAssocID="{97CC3E4F-866A-4E7A-8F7F-A4E85F252E24}" presName="bgRect" presStyleLbl="bgShp" presStyleIdx="3" presStyleCnt="5"/>
      <dgm:spPr/>
    </dgm:pt>
    <dgm:pt modelId="{7519F85C-E6C1-4663-A631-93B97727C501}" type="pres">
      <dgm:prSet presAssocID="{97CC3E4F-866A-4E7A-8F7F-A4E85F252E2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0B34FF3B-0C8B-4792-AD48-6744B3DB7F1C}" type="pres">
      <dgm:prSet presAssocID="{97CC3E4F-866A-4E7A-8F7F-A4E85F252E24}" presName="spaceRect" presStyleCnt="0"/>
      <dgm:spPr/>
    </dgm:pt>
    <dgm:pt modelId="{7A663993-5C2F-4CAC-9FFF-34CDD60D7C87}" type="pres">
      <dgm:prSet presAssocID="{97CC3E4F-866A-4E7A-8F7F-A4E85F252E24}" presName="parTx" presStyleLbl="revTx" presStyleIdx="3" presStyleCnt="5">
        <dgm:presLayoutVars>
          <dgm:chMax val="0"/>
          <dgm:chPref val="0"/>
        </dgm:presLayoutVars>
      </dgm:prSet>
      <dgm:spPr/>
    </dgm:pt>
    <dgm:pt modelId="{A11DA6A2-FC50-4E1F-B7E6-5A37838F1A5F}" type="pres">
      <dgm:prSet presAssocID="{D35A9368-1817-48CA-9F70-64426B7A9F19}" presName="sibTrans" presStyleCnt="0"/>
      <dgm:spPr/>
    </dgm:pt>
    <dgm:pt modelId="{3D6B5D7E-8210-407D-A5C1-C779B70CA6F0}" type="pres">
      <dgm:prSet presAssocID="{304AD682-7A40-448B-AC6A-94A4A5818EA5}" presName="compNode" presStyleCnt="0"/>
      <dgm:spPr/>
    </dgm:pt>
    <dgm:pt modelId="{80BC7338-FA4E-4180-9CF7-F4ED584F38B7}" type="pres">
      <dgm:prSet presAssocID="{304AD682-7A40-448B-AC6A-94A4A5818EA5}" presName="bgRect" presStyleLbl="bgShp" presStyleIdx="4" presStyleCnt="5"/>
      <dgm:spPr/>
    </dgm:pt>
    <dgm:pt modelId="{AF86A1A0-8C8A-465A-BC86-3F3AF939FDB6}" type="pres">
      <dgm:prSet presAssocID="{304AD682-7A40-448B-AC6A-94A4A5818EA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979A9FA1-3C34-45F2-A2BB-974241F7E738}" type="pres">
      <dgm:prSet presAssocID="{304AD682-7A40-448B-AC6A-94A4A5818EA5}" presName="spaceRect" presStyleCnt="0"/>
      <dgm:spPr/>
    </dgm:pt>
    <dgm:pt modelId="{8F8DC21B-D7B9-41F5-B030-8AF99FB8F13D}" type="pres">
      <dgm:prSet presAssocID="{304AD682-7A40-448B-AC6A-94A4A5818EA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303000D-E540-4469-8919-B94C075A8EE9}" srcId="{91D50567-2870-4E45-A99B-69C62DDE5C0B}" destId="{E489DECC-EAAB-464E-8D60-3A4ED5C80FDD}" srcOrd="2" destOrd="0" parTransId="{3332FCF3-0014-4F5A-A4F1-69B434803DA0}" sibTransId="{FB0D892B-8780-4B85-B3F2-6ADC1E493D0B}"/>
    <dgm:cxn modelId="{B34B2714-F5A7-46A1-AD3A-17FE38CB66C3}" srcId="{91D50567-2870-4E45-A99B-69C62DDE5C0B}" destId="{D6050E02-53DE-42A6-BA88-B09E77FB0959}" srcOrd="1" destOrd="0" parTransId="{6BA53923-3971-4902-9E31-0D51C4B07F52}" sibTransId="{CA740C35-95AA-4E7C-8494-BFFD891F5EA1}"/>
    <dgm:cxn modelId="{20258F1F-CF63-4EB9-A74C-7249B47BE61C}" type="presOf" srcId="{91D50567-2870-4E45-A99B-69C62DDE5C0B}" destId="{0344D8D9-5535-4CB3-9A28-07284C355A2D}" srcOrd="0" destOrd="0" presId="urn:microsoft.com/office/officeart/2018/2/layout/IconVerticalSolidList"/>
    <dgm:cxn modelId="{762AC335-45B0-4556-AE96-04F8FC240BE2}" type="presOf" srcId="{E489DECC-EAAB-464E-8D60-3A4ED5C80FDD}" destId="{23FBA60C-63ED-41D0-BC3D-E2657D3C043E}" srcOrd="0" destOrd="0" presId="urn:microsoft.com/office/officeart/2018/2/layout/IconVerticalSolidList"/>
    <dgm:cxn modelId="{D18DD55C-0901-4E7B-B33A-8552D2BC83FC}" type="presOf" srcId="{AA2CFDFD-AB33-42DD-8D1F-5BA0497C394C}" destId="{F2E63E43-C437-487B-B0AE-B166C78B87D4}" srcOrd="0" destOrd="0" presId="urn:microsoft.com/office/officeart/2018/2/layout/IconVerticalSolidList"/>
    <dgm:cxn modelId="{D1218885-00EA-4570-9BEF-6FA432EEA1CF}" type="presOf" srcId="{304AD682-7A40-448B-AC6A-94A4A5818EA5}" destId="{8F8DC21B-D7B9-41F5-B030-8AF99FB8F13D}" srcOrd="0" destOrd="0" presId="urn:microsoft.com/office/officeart/2018/2/layout/IconVerticalSolidList"/>
    <dgm:cxn modelId="{E2DF0491-B6D4-4B94-B29C-2A072959D564}" type="presOf" srcId="{97CC3E4F-866A-4E7A-8F7F-A4E85F252E24}" destId="{7A663993-5C2F-4CAC-9FFF-34CDD60D7C87}" srcOrd="0" destOrd="0" presId="urn:microsoft.com/office/officeart/2018/2/layout/IconVerticalSolidList"/>
    <dgm:cxn modelId="{5AD4A3CB-C4E0-4133-A987-7E08FD375D69}" srcId="{91D50567-2870-4E45-A99B-69C62DDE5C0B}" destId="{97CC3E4F-866A-4E7A-8F7F-A4E85F252E24}" srcOrd="3" destOrd="0" parTransId="{94610CF7-9E2C-4A37-9108-97FEB94B4033}" sibTransId="{D35A9368-1817-48CA-9F70-64426B7A9F19}"/>
    <dgm:cxn modelId="{65AA0BD4-FCCA-4FA0-B442-9278880B2248}" srcId="{91D50567-2870-4E45-A99B-69C62DDE5C0B}" destId="{304AD682-7A40-448B-AC6A-94A4A5818EA5}" srcOrd="4" destOrd="0" parTransId="{FE567FC8-C8EB-4B07-AE1C-464BB02CA6BA}" sibTransId="{EE574680-9037-4037-BD3A-AF2F39ED6AB1}"/>
    <dgm:cxn modelId="{C2EEFCEB-84F2-4A49-98F6-790C66A74997}" srcId="{91D50567-2870-4E45-A99B-69C62DDE5C0B}" destId="{AA2CFDFD-AB33-42DD-8D1F-5BA0497C394C}" srcOrd="0" destOrd="0" parTransId="{4490AB30-6BF7-45C3-9A8E-97A2A8503B26}" sibTransId="{85F107D5-4EF7-4F5E-80B9-8C14DA94ED07}"/>
    <dgm:cxn modelId="{6D18FFF9-1AF4-46BC-8F21-6915AAE61A63}" type="presOf" srcId="{D6050E02-53DE-42A6-BA88-B09E77FB0959}" destId="{819FF644-4434-4E50-A221-E48FD6166AAA}" srcOrd="0" destOrd="0" presId="urn:microsoft.com/office/officeart/2018/2/layout/IconVerticalSolidList"/>
    <dgm:cxn modelId="{B71B2881-3136-4A92-A23B-44FF89AB37EE}" type="presParOf" srcId="{0344D8D9-5535-4CB3-9A28-07284C355A2D}" destId="{7952E1B5-8076-4624-BDE5-0CA8A991F516}" srcOrd="0" destOrd="0" presId="urn:microsoft.com/office/officeart/2018/2/layout/IconVerticalSolidList"/>
    <dgm:cxn modelId="{A5D5BAF1-2D47-4771-858C-0A3DC423A0F7}" type="presParOf" srcId="{7952E1B5-8076-4624-BDE5-0CA8A991F516}" destId="{F51435FA-66E2-4AC1-96F0-6AC2A59C881A}" srcOrd="0" destOrd="0" presId="urn:microsoft.com/office/officeart/2018/2/layout/IconVerticalSolidList"/>
    <dgm:cxn modelId="{BA3FBE49-58C3-431A-83A1-9053D557E630}" type="presParOf" srcId="{7952E1B5-8076-4624-BDE5-0CA8A991F516}" destId="{9D5197D2-7F2F-4C71-9333-267E73E845FD}" srcOrd="1" destOrd="0" presId="urn:microsoft.com/office/officeart/2018/2/layout/IconVerticalSolidList"/>
    <dgm:cxn modelId="{C4BAEC8A-CA0C-4A86-B530-A5475CF58299}" type="presParOf" srcId="{7952E1B5-8076-4624-BDE5-0CA8A991F516}" destId="{A283E7C9-D8A3-4D20-A1D2-7F98C7970DB2}" srcOrd="2" destOrd="0" presId="urn:microsoft.com/office/officeart/2018/2/layout/IconVerticalSolidList"/>
    <dgm:cxn modelId="{1D251164-DDF2-4F11-AECC-FE3703142E8B}" type="presParOf" srcId="{7952E1B5-8076-4624-BDE5-0CA8A991F516}" destId="{F2E63E43-C437-487B-B0AE-B166C78B87D4}" srcOrd="3" destOrd="0" presId="urn:microsoft.com/office/officeart/2018/2/layout/IconVerticalSolidList"/>
    <dgm:cxn modelId="{C0941E79-FBC4-4EE5-8226-FF0EC69D4CBF}" type="presParOf" srcId="{0344D8D9-5535-4CB3-9A28-07284C355A2D}" destId="{0A69C8B8-8B3C-4D64-B15A-242F03BB8A59}" srcOrd="1" destOrd="0" presId="urn:microsoft.com/office/officeart/2018/2/layout/IconVerticalSolidList"/>
    <dgm:cxn modelId="{15B537D1-775E-49F4-9247-B3B632B8580C}" type="presParOf" srcId="{0344D8D9-5535-4CB3-9A28-07284C355A2D}" destId="{34240A28-1521-4AB1-B5AB-E923CA77B676}" srcOrd="2" destOrd="0" presId="urn:microsoft.com/office/officeart/2018/2/layout/IconVerticalSolidList"/>
    <dgm:cxn modelId="{56BF6263-FC55-42B3-95A4-854B865179DD}" type="presParOf" srcId="{34240A28-1521-4AB1-B5AB-E923CA77B676}" destId="{0B67ECD0-3AEF-4331-A180-D2EE8C8805D5}" srcOrd="0" destOrd="0" presId="urn:microsoft.com/office/officeart/2018/2/layout/IconVerticalSolidList"/>
    <dgm:cxn modelId="{80F91852-3EBB-4093-A303-76E8787CD6C3}" type="presParOf" srcId="{34240A28-1521-4AB1-B5AB-E923CA77B676}" destId="{ABABB68C-A01F-4864-9257-8B304439A7E3}" srcOrd="1" destOrd="0" presId="urn:microsoft.com/office/officeart/2018/2/layout/IconVerticalSolidList"/>
    <dgm:cxn modelId="{B6A6F31A-AD1A-4E74-B773-67BEF2E1B358}" type="presParOf" srcId="{34240A28-1521-4AB1-B5AB-E923CA77B676}" destId="{2B6231FD-9F94-4905-A751-188B49F275EC}" srcOrd="2" destOrd="0" presId="urn:microsoft.com/office/officeart/2018/2/layout/IconVerticalSolidList"/>
    <dgm:cxn modelId="{E77B28A4-DBF1-4DB1-A891-680E52068DF0}" type="presParOf" srcId="{34240A28-1521-4AB1-B5AB-E923CA77B676}" destId="{819FF644-4434-4E50-A221-E48FD6166AAA}" srcOrd="3" destOrd="0" presId="urn:microsoft.com/office/officeart/2018/2/layout/IconVerticalSolidList"/>
    <dgm:cxn modelId="{DE93F4CF-6729-45C0-88B2-010CD2A09095}" type="presParOf" srcId="{0344D8D9-5535-4CB3-9A28-07284C355A2D}" destId="{FC0B0863-9D19-4FB7-B484-B80281423F19}" srcOrd="3" destOrd="0" presId="urn:microsoft.com/office/officeart/2018/2/layout/IconVerticalSolidList"/>
    <dgm:cxn modelId="{D5493F71-2808-442E-B111-60F1D8326574}" type="presParOf" srcId="{0344D8D9-5535-4CB3-9A28-07284C355A2D}" destId="{5ECA8A49-8EC0-42CF-BA03-409C4B221C76}" srcOrd="4" destOrd="0" presId="urn:microsoft.com/office/officeart/2018/2/layout/IconVerticalSolidList"/>
    <dgm:cxn modelId="{590305E0-083B-439D-8107-0126A46C3158}" type="presParOf" srcId="{5ECA8A49-8EC0-42CF-BA03-409C4B221C76}" destId="{D76C53A6-A139-4F5D-965E-718D12AC1969}" srcOrd="0" destOrd="0" presId="urn:microsoft.com/office/officeart/2018/2/layout/IconVerticalSolidList"/>
    <dgm:cxn modelId="{49CD8460-5F8A-4CAC-985F-969B19B6A32B}" type="presParOf" srcId="{5ECA8A49-8EC0-42CF-BA03-409C4B221C76}" destId="{B068B356-E632-4BE6-8A75-9D972647DCD2}" srcOrd="1" destOrd="0" presId="urn:microsoft.com/office/officeart/2018/2/layout/IconVerticalSolidList"/>
    <dgm:cxn modelId="{AA9DEFE8-247B-432A-A66D-2E1984BE880F}" type="presParOf" srcId="{5ECA8A49-8EC0-42CF-BA03-409C4B221C76}" destId="{8ABEC49D-C7E1-47CC-83F8-FA6F6C7921A4}" srcOrd="2" destOrd="0" presId="urn:microsoft.com/office/officeart/2018/2/layout/IconVerticalSolidList"/>
    <dgm:cxn modelId="{25EBE167-60F3-472F-A1EF-A6E54378D3A0}" type="presParOf" srcId="{5ECA8A49-8EC0-42CF-BA03-409C4B221C76}" destId="{23FBA60C-63ED-41D0-BC3D-E2657D3C043E}" srcOrd="3" destOrd="0" presId="urn:microsoft.com/office/officeart/2018/2/layout/IconVerticalSolidList"/>
    <dgm:cxn modelId="{5F21A6D8-1E92-4C87-9DBC-73A755AEC4B4}" type="presParOf" srcId="{0344D8D9-5535-4CB3-9A28-07284C355A2D}" destId="{81C20B6D-0D6C-4595-B1B6-AA46E257324D}" srcOrd="5" destOrd="0" presId="urn:microsoft.com/office/officeart/2018/2/layout/IconVerticalSolidList"/>
    <dgm:cxn modelId="{4449D7F9-005A-45CE-9CC0-1EF5430FAE52}" type="presParOf" srcId="{0344D8D9-5535-4CB3-9A28-07284C355A2D}" destId="{56A2C177-F4BB-4F51-9160-F71618824FB2}" srcOrd="6" destOrd="0" presId="urn:microsoft.com/office/officeart/2018/2/layout/IconVerticalSolidList"/>
    <dgm:cxn modelId="{AD62CBB3-56EB-4133-A77E-D35064A5FA42}" type="presParOf" srcId="{56A2C177-F4BB-4F51-9160-F71618824FB2}" destId="{CB4C784B-099E-4D20-9982-BFEA1AFAC2BA}" srcOrd="0" destOrd="0" presId="urn:microsoft.com/office/officeart/2018/2/layout/IconVerticalSolidList"/>
    <dgm:cxn modelId="{FE7A4097-C992-4A5F-9266-AB482F5E1D28}" type="presParOf" srcId="{56A2C177-F4BB-4F51-9160-F71618824FB2}" destId="{7519F85C-E6C1-4663-A631-93B97727C501}" srcOrd="1" destOrd="0" presId="urn:microsoft.com/office/officeart/2018/2/layout/IconVerticalSolidList"/>
    <dgm:cxn modelId="{A17D908C-3351-4AB3-ACE8-2371B338FFF6}" type="presParOf" srcId="{56A2C177-F4BB-4F51-9160-F71618824FB2}" destId="{0B34FF3B-0C8B-4792-AD48-6744B3DB7F1C}" srcOrd="2" destOrd="0" presId="urn:microsoft.com/office/officeart/2018/2/layout/IconVerticalSolidList"/>
    <dgm:cxn modelId="{D39F9206-9136-4656-AA06-3805F36637E0}" type="presParOf" srcId="{56A2C177-F4BB-4F51-9160-F71618824FB2}" destId="{7A663993-5C2F-4CAC-9FFF-34CDD60D7C87}" srcOrd="3" destOrd="0" presId="urn:microsoft.com/office/officeart/2018/2/layout/IconVerticalSolidList"/>
    <dgm:cxn modelId="{05BAF645-4AB0-41CD-86B4-CF708C25454B}" type="presParOf" srcId="{0344D8D9-5535-4CB3-9A28-07284C355A2D}" destId="{A11DA6A2-FC50-4E1F-B7E6-5A37838F1A5F}" srcOrd="7" destOrd="0" presId="urn:microsoft.com/office/officeart/2018/2/layout/IconVerticalSolidList"/>
    <dgm:cxn modelId="{6C51D26C-27F1-4C35-B2BE-2CB7B17E465D}" type="presParOf" srcId="{0344D8D9-5535-4CB3-9A28-07284C355A2D}" destId="{3D6B5D7E-8210-407D-A5C1-C779B70CA6F0}" srcOrd="8" destOrd="0" presId="urn:microsoft.com/office/officeart/2018/2/layout/IconVerticalSolidList"/>
    <dgm:cxn modelId="{42FC0BFC-11FC-47C3-8164-1F70FA993FE5}" type="presParOf" srcId="{3D6B5D7E-8210-407D-A5C1-C779B70CA6F0}" destId="{80BC7338-FA4E-4180-9CF7-F4ED584F38B7}" srcOrd="0" destOrd="0" presId="urn:microsoft.com/office/officeart/2018/2/layout/IconVerticalSolidList"/>
    <dgm:cxn modelId="{44957660-4FC7-4907-B0E5-240192ECD4FB}" type="presParOf" srcId="{3D6B5D7E-8210-407D-A5C1-C779B70CA6F0}" destId="{AF86A1A0-8C8A-465A-BC86-3F3AF939FDB6}" srcOrd="1" destOrd="0" presId="urn:microsoft.com/office/officeart/2018/2/layout/IconVerticalSolidList"/>
    <dgm:cxn modelId="{36508D58-1444-4414-B5CF-86D2C8BCC358}" type="presParOf" srcId="{3D6B5D7E-8210-407D-A5C1-C779B70CA6F0}" destId="{979A9FA1-3C34-45F2-A2BB-974241F7E738}" srcOrd="2" destOrd="0" presId="urn:microsoft.com/office/officeart/2018/2/layout/IconVerticalSolidList"/>
    <dgm:cxn modelId="{7042A790-7D99-4955-918A-BF968C79E2EC}" type="presParOf" srcId="{3D6B5D7E-8210-407D-A5C1-C779B70CA6F0}" destId="{8F8DC21B-D7B9-41F5-B030-8AF99FB8F1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7C270B-79A6-4C4D-923A-278575C4070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46379D-FD08-4A34-AC81-79666228FE04}">
      <dgm:prSet/>
      <dgm:spPr/>
      <dgm:t>
        <a:bodyPr/>
        <a:lstStyle/>
        <a:p>
          <a:r>
            <a:rPr lang="en-US"/>
            <a:t>• Conduct Regular Phishing Awareness Training.</a:t>
          </a:r>
        </a:p>
      </dgm:t>
    </dgm:pt>
    <dgm:pt modelId="{68145365-90BC-4A9A-AF98-1ADCF83D2C2E}" type="parTrans" cxnId="{CE827314-4F1C-420A-90A9-89730670B953}">
      <dgm:prSet/>
      <dgm:spPr/>
      <dgm:t>
        <a:bodyPr/>
        <a:lstStyle/>
        <a:p>
          <a:endParaRPr lang="en-US"/>
        </a:p>
      </dgm:t>
    </dgm:pt>
    <dgm:pt modelId="{13DAA739-6A78-415E-81F5-03B929A2C3B4}" type="sibTrans" cxnId="{CE827314-4F1C-420A-90A9-89730670B953}">
      <dgm:prSet/>
      <dgm:spPr/>
      <dgm:t>
        <a:bodyPr/>
        <a:lstStyle/>
        <a:p>
          <a:endParaRPr lang="en-US"/>
        </a:p>
      </dgm:t>
    </dgm:pt>
    <dgm:pt modelId="{011B2220-0F45-4FD7-9BDC-02F221B96679}">
      <dgm:prSet/>
      <dgm:spPr/>
      <dgm:t>
        <a:bodyPr/>
        <a:lstStyle/>
        <a:p>
          <a:r>
            <a:rPr lang="en-US"/>
            <a:t>• Simulate Phishing Attacks to Test Employees.</a:t>
          </a:r>
        </a:p>
      </dgm:t>
    </dgm:pt>
    <dgm:pt modelId="{968A33B4-3FB9-43C8-9274-C6997F2C822F}" type="parTrans" cxnId="{4B0CB266-8320-4186-BCCE-898ADB151E74}">
      <dgm:prSet/>
      <dgm:spPr/>
      <dgm:t>
        <a:bodyPr/>
        <a:lstStyle/>
        <a:p>
          <a:endParaRPr lang="en-US"/>
        </a:p>
      </dgm:t>
    </dgm:pt>
    <dgm:pt modelId="{D52CDA3C-6EC2-4A95-969B-6DAD161D07CD}" type="sibTrans" cxnId="{4B0CB266-8320-4186-BCCE-898ADB151E74}">
      <dgm:prSet/>
      <dgm:spPr/>
      <dgm:t>
        <a:bodyPr/>
        <a:lstStyle/>
        <a:p>
          <a:endParaRPr lang="en-US"/>
        </a:p>
      </dgm:t>
    </dgm:pt>
    <dgm:pt modelId="{4501F039-4D60-4D57-9CD8-88B1E220ABB2}">
      <dgm:prSet/>
      <dgm:spPr/>
      <dgm:t>
        <a:bodyPr/>
        <a:lstStyle/>
        <a:p>
          <a:r>
            <a:rPr lang="en-US"/>
            <a:t>• Implement Email Filtering Solutions.</a:t>
          </a:r>
        </a:p>
      </dgm:t>
    </dgm:pt>
    <dgm:pt modelId="{B4192A90-B078-4D23-8297-33BA194BAA94}" type="parTrans" cxnId="{CB2A8F32-B37E-4AD7-A296-9A53CDD9B2E9}">
      <dgm:prSet/>
      <dgm:spPr/>
      <dgm:t>
        <a:bodyPr/>
        <a:lstStyle/>
        <a:p>
          <a:endParaRPr lang="en-US"/>
        </a:p>
      </dgm:t>
    </dgm:pt>
    <dgm:pt modelId="{5240DFDF-944B-450D-AADC-EED53D650527}" type="sibTrans" cxnId="{CB2A8F32-B37E-4AD7-A296-9A53CDD9B2E9}">
      <dgm:prSet/>
      <dgm:spPr/>
      <dgm:t>
        <a:bodyPr/>
        <a:lstStyle/>
        <a:p>
          <a:endParaRPr lang="en-US"/>
        </a:p>
      </dgm:t>
    </dgm:pt>
    <dgm:pt modelId="{2986EC80-4516-408C-91F7-27F83B2361B2}">
      <dgm:prSet/>
      <dgm:spPr/>
      <dgm:t>
        <a:bodyPr/>
        <a:lstStyle/>
        <a:p>
          <a:r>
            <a:rPr lang="en-US"/>
            <a:t>• Monitor and Respond to Security Alerts Promptly.</a:t>
          </a:r>
        </a:p>
      </dgm:t>
    </dgm:pt>
    <dgm:pt modelId="{ACA65443-55BB-41AA-B05A-9B90174F45A6}" type="parTrans" cxnId="{F6D25E4A-4D10-4EA9-B8D2-4CEF9B009AD7}">
      <dgm:prSet/>
      <dgm:spPr/>
      <dgm:t>
        <a:bodyPr/>
        <a:lstStyle/>
        <a:p>
          <a:endParaRPr lang="en-US"/>
        </a:p>
      </dgm:t>
    </dgm:pt>
    <dgm:pt modelId="{9F02845A-5A79-482F-9D7C-40A2A643F861}" type="sibTrans" cxnId="{F6D25E4A-4D10-4EA9-B8D2-4CEF9B009AD7}">
      <dgm:prSet/>
      <dgm:spPr/>
      <dgm:t>
        <a:bodyPr/>
        <a:lstStyle/>
        <a:p>
          <a:endParaRPr lang="en-US"/>
        </a:p>
      </dgm:t>
    </dgm:pt>
    <dgm:pt modelId="{7CDEDB73-60FA-4F4D-B1FB-6F456704456F}">
      <dgm:prSet/>
      <dgm:spPr/>
      <dgm:t>
        <a:bodyPr/>
        <a:lstStyle/>
        <a:p>
          <a:r>
            <a:rPr lang="en-US"/>
            <a:t>• Establish a Reporting Process for Phishing Attempts.</a:t>
          </a:r>
        </a:p>
      </dgm:t>
    </dgm:pt>
    <dgm:pt modelId="{0BCFE003-C530-4EAB-97E2-C76A0303552F}" type="parTrans" cxnId="{A420074B-EC69-4271-AF95-831E3941D501}">
      <dgm:prSet/>
      <dgm:spPr/>
      <dgm:t>
        <a:bodyPr/>
        <a:lstStyle/>
        <a:p>
          <a:endParaRPr lang="en-US"/>
        </a:p>
      </dgm:t>
    </dgm:pt>
    <dgm:pt modelId="{C10993C3-B096-4D3D-AFAF-F3E6B591A76E}" type="sibTrans" cxnId="{A420074B-EC69-4271-AF95-831E3941D501}">
      <dgm:prSet/>
      <dgm:spPr/>
      <dgm:t>
        <a:bodyPr/>
        <a:lstStyle/>
        <a:p>
          <a:endParaRPr lang="en-US"/>
        </a:p>
      </dgm:t>
    </dgm:pt>
    <dgm:pt modelId="{4CC167AA-9EB3-4526-90D5-F99E3DE39F5E}" type="pres">
      <dgm:prSet presAssocID="{AD7C270B-79A6-4C4D-923A-278575C40707}" presName="cycle" presStyleCnt="0">
        <dgm:presLayoutVars>
          <dgm:dir/>
          <dgm:resizeHandles val="exact"/>
        </dgm:presLayoutVars>
      </dgm:prSet>
      <dgm:spPr/>
    </dgm:pt>
    <dgm:pt modelId="{A59FE742-90EF-4268-8DB6-76E37D11D56A}" type="pres">
      <dgm:prSet presAssocID="{8246379D-FD08-4A34-AC81-79666228FE04}" presName="dummy" presStyleCnt="0"/>
      <dgm:spPr/>
    </dgm:pt>
    <dgm:pt modelId="{8E6FFA87-9D52-4D87-BF66-22E259DA5B36}" type="pres">
      <dgm:prSet presAssocID="{8246379D-FD08-4A34-AC81-79666228FE04}" presName="node" presStyleLbl="revTx" presStyleIdx="0" presStyleCnt="5">
        <dgm:presLayoutVars>
          <dgm:bulletEnabled val="1"/>
        </dgm:presLayoutVars>
      </dgm:prSet>
      <dgm:spPr/>
    </dgm:pt>
    <dgm:pt modelId="{4C997DC0-6E41-4F1F-B8A9-CC7B272CAB7F}" type="pres">
      <dgm:prSet presAssocID="{13DAA739-6A78-415E-81F5-03B929A2C3B4}" presName="sibTrans" presStyleLbl="node1" presStyleIdx="0" presStyleCnt="5"/>
      <dgm:spPr/>
    </dgm:pt>
    <dgm:pt modelId="{6B6BF1C6-77E4-4E18-AF0E-94C592A3D2C0}" type="pres">
      <dgm:prSet presAssocID="{011B2220-0F45-4FD7-9BDC-02F221B96679}" presName="dummy" presStyleCnt="0"/>
      <dgm:spPr/>
    </dgm:pt>
    <dgm:pt modelId="{79A63C1E-D004-4706-B2D9-CA7BCC68CD4E}" type="pres">
      <dgm:prSet presAssocID="{011B2220-0F45-4FD7-9BDC-02F221B96679}" presName="node" presStyleLbl="revTx" presStyleIdx="1" presStyleCnt="5">
        <dgm:presLayoutVars>
          <dgm:bulletEnabled val="1"/>
        </dgm:presLayoutVars>
      </dgm:prSet>
      <dgm:spPr/>
    </dgm:pt>
    <dgm:pt modelId="{A2619080-B7D4-4313-B51E-87BB31D0F0AC}" type="pres">
      <dgm:prSet presAssocID="{D52CDA3C-6EC2-4A95-969B-6DAD161D07CD}" presName="sibTrans" presStyleLbl="node1" presStyleIdx="1" presStyleCnt="5"/>
      <dgm:spPr/>
    </dgm:pt>
    <dgm:pt modelId="{84438EA7-759B-47CE-B63A-7A24769054CC}" type="pres">
      <dgm:prSet presAssocID="{4501F039-4D60-4D57-9CD8-88B1E220ABB2}" presName="dummy" presStyleCnt="0"/>
      <dgm:spPr/>
    </dgm:pt>
    <dgm:pt modelId="{1D5A8E82-D443-4321-A1A9-D15BFCE8A89E}" type="pres">
      <dgm:prSet presAssocID="{4501F039-4D60-4D57-9CD8-88B1E220ABB2}" presName="node" presStyleLbl="revTx" presStyleIdx="2" presStyleCnt="5">
        <dgm:presLayoutVars>
          <dgm:bulletEnabled val="1"/>
        </dgm:presLayoutVars>
      </dgm:prSet>
      <dgm:spPr/>
    </dgm:pt>
    <dgm:pt modelId="{A7300701-6A74-4D0B-8C83-681774A0F73D}" type="pres">
      <dgm:prSet presAssocID="{5240DFDF-944B-450D-AADC-EED53D650527}" presName="sibTrans" presStyleLbl="node1" presStyleIdx="2" presStyleCnt="5"/>
      <dgm:spPr/>
    </dgm:pt>
    <dgm:pt modelId="{2DEAEDB2-3FD0-430C-8364-D964BAB65BA0}" type="pres">
      <dgm:prSet presAssocID="{2986EC80-4516-408C-91F7-27F83B2361B2}" presName="dummy" presStyleCnt="0"/>
      <dgm:spPr/>
    </dgm:pt>
    <dgm:pt modelId="{8D48D39D-B637-40FB-86E2-625B673875A2}" type="pres">
      <dgm:prSet presAssocID="{2986EC80-4516-408C-91F7-27F83B2361B2}" presName="node" presStyleLbl="revTx" presStyleIdx="3" presStyleCnt="5">
        <dgm:presLayoutVars>
          <dgm:bulletEnabled val="1"/>
        </dgm:presLayoutVars>
      </dgm:prSet>
      <dgm:spPr/>
    </dgm:pt>
    <dgm:pt modelId="{179B7986-770D-49EF-9367-205C3DCCE0E4}" type="pres">
      <dgm:prSet presAssocID="{9F02845A-5A79-482F-9D7C-40A2A643F861}" presName="sibTrans" presStyleLbl="node1" presStyleIdx="3" presStyleCnt="5"/>
      <dgm:spPr/>
    </dgm:pt>
    <dgm:pt modelId="{7252C549-8A93-4420-8907-C02BC86F4E4D}" type="pres">
      <dgm:prSet presAssocID="{7CDEDB73-60FA-4F4D-B1FB-6F456704456F}" presName="dummy" presStyleCnt="0"/>
      <dgm:spPr/>
    </dgm:pt>
    <dgm:pt modelId="{5BEE5CDD-F426-4701-B453-2B57E7F490E4}" type="pres">
      <dgm:prSet presAssocID="{7CDEDB73-60FA-4F4D-B1FB-6F456704456F}" presName="node" presStyleLbl="revTx" presStyleIdx="4" presStyleCnt="5">
        <dgm:presLayoutVars>
          <dgm:bulletEnabled val="1"/>
        </dgm:presLayoutVars>
      </dgm:prSet>
      <dgm:spPr/>
    </dgm:pt>
    <dgm:pt modelId="{8E71D1CF-A8D7-4EB0-B6A0-413EC559F9E8}" type="pres">
      <dgm:prSet presAssocID="{C10993C3-B096-4D3D-AFAF-F3E6B591A76E}" presName="sibTrans" presStyleLbl="node1" presStyleIdx="4" presStyleCnt="5"/>
      <dgm:spPr/>
    </dgm:pt>
  </dgm:ptLst>
  <dgm:cxnLst>
    <dgm:cxn modelId="{CF35B013-9398-4654-A1B0-DB49C0F0298F}" type="presOf" srcId="{4501F039-4D60-4D57-9CD8-88B1E220ABB2}" destId="{1D5A8E82-D443-4321-A1A9-D15BFCE8A89E}" srcOrd="0" destOrd="0" presId="urn:microsoft.com/office/officeart/2005/8/layout/cycle1"/>
    <dgm:cxn modelId="{CE827314-4F1C-420A-90A9-89730670B953}" srcId="{AD7C270B-79A6-4C4D-923A-278575C40707}" destId="{8246379D-FD08-4A34-AC81-79666228FE04}" srcOrd="0" destOrd="0" parTransId="{68145365-90BC-4A9A-AF98-1ADCF83D2C2E}" sibTransId="{13DAA739-6A78-415E-81F5-03B929A2C3B4}"/>
    <dgm:cxn modelId="{FD114D1C-1152-4496-BEB6-0AF00674DC46}" type="presOf" srcId="{13DAA739-6A78-415E-81F5-03B929A2C3B4}" destId="{4C997DC0-6E41-4F1F-B8A9-CC7B272CAB7F}" srcOrd="0" destOrd="0" presId="urn:microsoft.com/office/officeart/2005/8/layout/cycle1"/>
    <dgm:cxn modelId="{CB2A8F32-B37E-4AD7-A296-9A53CDD9B2E9}" srcId="{AD7C270B-79A6-4C4D-923A-278575C40707}" destId="{4501F039-4D60-4D57-9CD8-88B1E220ABB2}" srcOrd="2" destOrd="0" parTransId="{B4192A90-B078-4D23-8297-33BA194BAA94}" sibTransId="{5240DFDF-944B-450D-AADC-EED53D650527}"/>
    <dgm:cxn modelId="{CDD8BE3F-E543-4CC7-B7E6-01253B9EA171}" type="presOf" srcId="{AD7C270B-79A6-4C4D-923A-278575C40707}" destId="{4CC167AA-9EB3-4526-90D5-F99E3DE39F5E}" srcOrd="0" destOrd="0" presId="urn:microsoft.com/office/officeart/2005/8/layout/cycle1"/>
    <dgm:cxn modelId="{4B0CB266-8320-4186-BCCE-898ADB151E74}" srcId="{AD7C270B-79A6-4C4D-923A-278575C40707}" destId="{011B2220-0F45-4FD7-9BDC-02F221B96679}" srcOrd="1" destOrd="0" parTransId="{968A33B4-3FB9-43C8-9274-C6997F2C822F}" sibTransId="{D52CDA3C-6EC2-4A95-969B-6DAD161D07CD}"/>
    <dgm:cxn modelId="{F6D25E4A-4D10-4EA9-B8D2-4CEF9B009AD7}" srcId="{AD7C270B-79A6-4C4D-923A-278575C40707}" destId="{2986EC80-4516-408C-91F7-27F83B2361B2}" srcOrd="3" destOrd="0" parTransId="{ACA65443-55BB-41AA-B05A-9B90174F45A6}" sibTransId="{9F02845A-5A79-482F-9D7C-40A2A643F861}"/>
    <dgm:cxn modelId="{A420074B-EC69-4271-AF95-831E3941D501}" srcId="{AD7C270B-79A6-4C4D-923A-278575C40707}" destId="{7CDEDB73-60FA-4F4D-B1FB-6F456704456F}" srcOrd="4" destOrd="0" parTransId="{0BCFE003-C530-4EAB-97E2-C76A0303552F}" sibTransId="{C10993C3-B096-4D3D-AFAF-F3E6B591A76E}"/>
    <dgm:cxn modelId="{7EB95B6D-B4CD-4902-8E20-93E214D72AF6}" type="presOf" srcId="{7CDEDB73-60FA-4F4D-B1FB-6F456704456F}" destId="{5BEE5CDD-F426-4701-B453-2B57E7F490E4}" srcOrd="0" destOrd="0" presId="urn:microsoft.com/office/officeart/2005/8/layout/cycle1"/>
    <dgm:cxn modelId="{72CDA478-38F6-450F-BBF9-7D256E9DE3C6}" type="presOf" srcId="{5240DFDF-944B-450D-AADC-EED53D650527}" destId="{A7300701-6A74-4D0B-8C83-681774A0F73D}" srcOrd="0" destOrd="0" presId="urn:microsoft.com/office/officeart/2005/8/layout/cycle1"/>
    <dgm:cxn modelId="{C7E9907E-9C60-4ADF-A53D-835CC1D3B28C}" type="presOf" srcId="{011B2220-0F45-4FD7-9BDC-02F221B96679}" destId="{79A63C1E-D004-4706-B2D9-CA7BCC68CD4E}" srcOrd="0" destOrd="0" presId="urn:microsoft.com/office/officeart/2005/8/layout/cycle1"/>
    <dgm:cxn modelId="{B7962196-C45D-48FD-850A-07A189893FB9}" type="presOf" srcId="{2986EC80-4516-408C-91F7-27F83B2361B2}" destId="{8D48D39D-B637-40FB-86E2-625B673875A2}" srcOrd="0" destOrd="0" presId="urn:microsoft.com/office/officeart/2005/8/layout/cycle1"/>
    <dgm:cxn modelId="{4C1447B0-DEB6-4BD2-9BC1-0FAF731FC4C4}" type="presOf" srcId="{D52CDA3C-6EC2-4A95-969B-6DAD161D07CD}" destId="{A2619080-B7D4-4313-B51E-87BB31D0F0AC}" srcOrd="0" destOrd="0" presId="urn:microsoft.com/office/officeart/2005/8/layout/cycle1"/>
    <dgm:cxn modelId="{1B12A8C5-C3A6-408D-8CC4-5CAF9238697B}" type="presOf" srcId="{9F02845A-5A79-482F-9D7C-40A2A643F861}" destId="{179B7986-770D-49EF-9367-205C3DCCE0E4}" srcOrd="0" destOrd="0" presId="urn:microsoft.com/office/officeart/2005/8/layout/cycle1"/>
    <dgm:cxn modelId="{1D1BFCC6-F3D7-42C7-B5AE-BB8C972F18A7}" type="presOf" srcId="{8246379D-FD08-4A34-AC81-79666228FE04}" destId="{8E6FFA87-9D52-4D87-BF66-22E259DA5B36}" srcOrd="0" destOrd="0" presId="urn:microsoft.com/office/officeart/2005/8/layout/cycle1"/>
    <dgm:cxn modelId="{89D7A1F6-1B7D-4B56-82B2-A4FFC6E5ADC1}" type="presOf" srcId="{C10993C3-B096-4D3D-AFAF-F3E6B591A76E}" destId="{8E71D1CF-A8D7-4EB0-B6A0-413EC559F9E8}" srcOrd="0" destOrd="0" presId="urn:microsoft.com/office/officeart/2005/8/layout/cycle1"/>
    <dgm:cxn modelId="{608713EF-9C68-43E5-952B-B8636C545DCC}" type="presParOf" srcId="{4CC167AA-9EB3-4526-90D5-F99E3DE39F5E}" destId="{A59FE742-90EF-4268-8DB6-76E37D11D56A}" srcOrd="0" destOrd="0" presId="urn:microsoft.com/office/officeart/2005/8/layout/cycle1"/>
    <dgm:cxn modelId="{989CABFD-88BA-429C-A2CF-4B314D8565BC}" type="presParOf" srcId="{4CC167AA-9EB3-4526-90D5-F99E3DE39F5E}" destId="{8E6FFA87-9D52-4D87-BF66-22E259DA5B36}" srcOrd="1" destOrd="0" presId="urn:microsoft.com/office/officeart/2005/8/layout/cycle1"/>
    <dgm:cxn modelId="{495BA25A-FBFE-4330-9DFC-0610B8255F04}" type="presParOf" srcId="{4CC167AA-9EB3-4526-90D5-F99E3DE39F5E}" destId="{4C997DC0-6E41-4F1F-B8A9-CC7B272CAB7F}" srcOrd="2" destOrd="0" presId="urn:microsoft.com/office/officeart/2005/8/layout/cycle1"/>
    <dgm:cxn modelId="{76462213-95C3-430F-A5AA-2F791979DD32}" type="presParOf" srcId="{4CC167AA-9EB3-4526-90D5-F99E3DE39F5E}" destId="{6B6BF1C6-77E4-4E18-AF0E-94C592A3D2C0}" srcOrd="3" destOrd="0" presId="urn:microsoft.com/office/officeart/2005/8/layout/cycle1"/>
    <dgm:cxn modelId="{A1270802-B376-45A3-9C38-6FEA59F618B7}" type="presParOf" srcId="{4CC167AA-9EB3-4526-90D5-F99E3DE39F5E}" destId="{79A63C1E-D004-4706-B2D9-CA7BCC68CD4E}" srcOrd="4" destOrd="0" presId="urn:microsoft.com/office/officeart/2005/8/layout/cycle1"/>
    <dgm:cxn modelId="{25C11F2A-663A-4D99-A0CF-A848903F361F}" type="presParOf" srcId="{4CC167AA-9EB3-4526-90D5-F99E3DE39F5E}" destId="{A2619080-B7D4-4313-B51E-87BB31D0F0AC}" srcOrd="5" destOrd="0" presId="urn:microsoft.com/office/officeart/2005/8/layout/cycle1"/>
    <dgm:cxn modelId="{D1EC75AD-787E-457E-A0F7-28FE71628C12}" type="presParOf" srcId="{4CC167AA-9EB3-4526-90D5-F99E3DE39F5E}" destId="{84438EA7-759B-47CE-B63A-7A24769054CC}" srcOrd="6" destOrd="0" presId="urn:microsoft.com/office/officeart/2005/8/layout/cycle1"/>
    <dgm:cxn modelId="{D25820E1-BC3F-4A48-8B2F-C1AFF725C75D}" type="presParOf" srcId="{4CC167AA-9EB3-4526-90D5-F99E3DE39F5E}" destId="{1D5A8E82-D443-4321-A1A9-D15BFCE8A89E}" srcOrd="7" destOrd="0" presId="urn:microsoft.com/office/officeart/2005/8/layout/cycle1"/>
    <dgm:cxn modelId="{539CC7D7-D752-4443-995A-FE68BF9835C8}" type="presParOf" srcId="{4CC167AA-9EB3-4526-90D5-F99E3DE39F5E}" destId="{A7300701-6A74-4D0B-8C83-681774A0F73D}" srcOrd="8" destOrd="0" presId="urn:microsoft.com/office/officeart/2005/8/layout/cycle1"/>
    <dgm:cxn modelId="{9515AA57-DD11-40B1-AB28-68FFA7E2BF27}" type="presParOf" srcId="{4CC167AA-9EB3-4526-90D5-F99E3DE39F5E}" destId="{2DEAEDB2-3FD0-430C-8364-D964BAB65BA0}" srcOrd="9" destOrd="0" presId="urn:microsoft.com/office/officeart/2005/8/layout/cycle1"/>
    <dgm:cxn modelId="{2A2B278A-D52D-4481-B15D-11BB48C74F25}" type="presParOf" srcId="{4CC167AA-9EB3-4526-90D5-F99E3DE39F5E}" destId="{8D48D39D-B637-40FB-86E2-625B673875A2}" srcOrd="10" destOrd="0" presId="urn:microsoft.com/office/officeart/2005/8/layout/cycle1"/>
    <dgm:cxn modelId="{2448C4AF-5479-47CE-A32F-670053F14B9C}" type="presParOf" srcId="{4CC167AA-9EB3-4526-90D5-F99E3DE39F5E}" destId="{179B7986-770D-49EF-9367-205C3DCCE0E4}" srcOrd="11" destOrd="0" presId="urn:microsoft.com/office/officeart/2005/8/layout/cycle1"/>
    <dgm:cxn modelId="{6A8B5B8C-1227-4CEB-A26B-3AAFA4088B1B}" type="presParOf" srcId="{4CC167AA-9EB3-4526-90D5-F99E3DE39F5E}" destId="{7252C549-8A93-4420-8907-C02BC86F4E4D}" srcOrd="12" destOrd="0" presId="urn:microsoft.com/office/officeart/2005/8/layout/cycle1"/>
    <dgm:cxn modelId="{13C3B8A4-2D63-4B2A-A238-5140AC8167A4}" type="presParOf" srcId="{4CC167AA-9EB3-4526-90D5-F99E3DE39F5E}" destId="{5BEE5CDD-F426-4701-B453-2B57E7F490E4}" srcOrd="13" destOrd="0" presId="urn:microsoft.com/office/officeart/2005/8/layout/cycle1"/>
    <dgm:cxn modelId="{9D415BA0-7D20-4AD7-AA0E-941D76428E67}" type="presParOf" srcId="{4CC167AA-9EB3-4526-90D5-F99E3DE39F5E}" destId="{8E71D1CF-A8D7-4EB0-B6A0-413EC559F9E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1DAF0E-959B-4970-9C3D-FC03BD68FC97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FC88CA-F317-49A1-8090-0C25784DF85B}">
      <dgm:prSet/>
      <dgm:spPr/>
      <dgm:t>
        <a:bodyPr/>
        <a:lstStyle/>
        <a:p>
          <a:r>
            <a:rPr lang="en-US" dirty="0"/>
            <a:t>1. </a:t>
          </a:r>
          <a:r>
            <a:rPr lang="en-US" b="1" dirty="0"/>
            <a:t>Disconnect</a:t>
          </a:r>
          <a:r>
            <a:rPr lang="en-US" dirty="0"/>
            <a:t>:</a:t>
          </a:r>
        </a:p>
        <a:p>
          <a:r>
            <a:rPr lang="en-US" dirty="0"/>
            <a:t> Immediately disconnect from the network to prevent further compromise.</a:t>
          </a:r>
        </a:p>
      </dgm:t>
    </dgm:pt>
    <dgm:pt modelId="{B0BCA6A3-ACD3-40B3-B401-D6412C62BDC6}" type="parTrans" cxnId="{A00729BA-59CA-4CD9-815A-FAA43BFB854C}">
      <dgm:prSet/>
      <dgm:spPr/>
      <dgm:t>
        <a:bodyPr/>
        <a:lstStyle/>
        <a:p>
          <a:endParaRPr lang="en-US"/>
        </a:p>
      </dgm:t>
    </dgm:pt>
    <dgm:pt modelId="{2D491E70-CBA8-4262-892E-2218D1C9F8FC}" type="sibTrans" cxnId="{A00729BA-59CA-4CD9-815A-FAA43BFB854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101F5DB-1A40-4689-BEB6-7FE7A4E642C5}">
      <dgm:prSet/>
      <dgm:spPr/>
      <dgm:t>
        <a:bodyPr/>
        <a:lstStyle/>
        <a:p>
          <a:r>
            <a:rPr lang="en-US" dirty="0"/>
            <a:t>2. </a:t>
          </a:r>
          <a:r>
            <a:rPr lang="en-US" b="1" dirty="0"/>
            <a:t>Alert</a:t>
          </a:r>
          <a:r>
            <a:rPr lang="en-US" dirty="0"/>
            <a:t>:</a:t>
          </a:r>
        </a:p>
        <a:p>
          <a:r>
            <a:rPr lang="en-US" dirty="0"/>
            <a:t> Inform your IT team or security personnel about the attack.</a:t>
          </a:r>
        </a:p>
      </dgm:t>
    </dgm:pt>
    <dgm:pt modelId="{B9E97AAF-B98E-4A97-9318-F9A785BC7854}" type="parTrans" cxnId="{6D3B84A5-F934-4D8F-A70A-1E14B06A53BD}">
      <dgm:prSet/>
      <dgm:spPr/>
      <dgm:t>
        <a:bodyPr/>
        <a:lstStyle/>
        <a:p>
          <a:endParaRPr lang="en-US"/>
        </a:p>
      </dgm:t>
    </dgm:pt>
    <dgm:pt modelId="{A78B18E9-A1DA-4BE3-9947-F567132600AC}" type="sibTrans" cxnId="{6D3B84A5-F934-4D8F-A70A-1E14B06A53B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6DA1DBD-7DA4-4938-852E-6CBFDD3DBBB2}">
      <dgm:prSet/>
      <dgm:spPr/>
      <dgm:t>
        <a:bodyPr/>
        <a:lstStyle/>
        <a:p>
          <a:r>
            <a:rPr lang="en-US" dirty="0"/>
            <a:t>3. </a:t>
          </a:r>
          <a:r>
            <a:rPr lang="en-US" b="1" dirty="0"/>
            <a:t>Change Passwords</a:t>
          </a:r>
          <a:r>
            <a:rPr lang="en-US" dirty="0"/>
            <a:t>:</a:t>
          </a:r>
        </a:p>
        <a:p>
          <a:r>
            <a:rPr lang="en-US" dirty="0"/>
            <a:t> Update passwords for compromised accounts.</a:t>
          </a:r>
        </a:p>
      </dgm:t>
    </dgm:pt>
    <dgm:pt modelId="{AFE533D1-1179-44C7-93EF-D2631D247773}" type="parTrans" cxnId="{AE9761E5-AF87-47BA-AD8C-75BC19EB27DE}">
      <dgm:prSet/>
      <dgm:spPr/>
      <dgm:t>
        <a:bodyPr/>
        <a:lstStyle/>
        <a:p>
          <a:endParaRPr lang="en-US"/>
        </a:p>
      </dgm:t>
    </dgm:pt>
    <dgm:pt modelId="{43CB9B0D-55E1-4778-A412-A20ED9B4E65A}" type="sibTrans" cxnId="{AE9761E5-AF87-47BA-AD8C-75BC19EB27D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DB2737E-540F-4702-991A-E711C3657840}">
      <dgm:prSet/>
      <dgm:spPr/>
      <dgm:t>
        <a:bodyPr/>
        <a:lstStyle/>
        <a:p>
          <a:r>
            <a:rPr lang="en-US" dirty="0"/>
            <a:t>4. </a:t>
          </a:r>
          <a:r>
            <a:rPr lang="en-US" b="1" dirty="0"/>
            <a:t>Scan for Malware</a:t>
          </a:r>
          <a:r>
            <a:rPr lang="en-US" dirty="0"/>
            <a:t>: </a:t>
          </a:r>
        </a:p>
        <a:p>
          <a:r>
            <a:rPr lang="en-US" dirty="0"/>
            <a:t>Run antivirus scans on affected devices.</a:t>
          </a:r>
        </a:p>
      </dgm:t>
    </dgm:pt>
    <dgm:pt modelId="{EAAF27AD-6805-40AE-BD55-BA0C0B7605F2}" type="parTrans" cxnId="{A0FC59A8-5918-451A-85E8-200AB86EC160}">
      <dgm:prSet/>
      <dgm:spPr/>
      <dgm:t>
        <a:bodyPr/>
        <a:lstStyle/>
        <a:p>
          <a:endParaRPr lang="en-US"/>
        </a:p>
      </dgm:t>
    </dgm:pt>
    <dgm:pt modelId="{FFF74F4D-8CC2-4595-A54F-AA80C5F40526}" type="sibTrans" cxnId="{A0FC59A8-5918-451A-85E8-200AB86EC16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EFF24DF-9A13-4FBF-BF19-4AECCEF0B015}">
      <dgm:prSet/>
      <dgm:spPr/>
      <dgm:t>
        <a:bodyPr/>
        <a:lstStyle/>
        <a:p>
          <a:r>
            <a:rPr lang="en-US" dirty="0"/>
            <a:t>5. </a:t>
          </a:r>
          <a:r>
            <a:rPr lang="en-US" b="1" dirty="0"/>
            <a:t>Report</a:t>
          </a:r>
          <a:r>
            <a:rPr lang="en-US" dirty="0"/>
            <a:t>: </a:t>
          </a:r>
        </a:p>
        <a:p>
          <a:r>
            <a:rPr lang="en-US" dirty="0"/>
            <a:t>Report the phishing attempt to relevant authorities or organizations.</a:t>
          </a:r>
        </a:p>
      </dgm:t>
    </dgm:pt>
    <dgm:pt modelId="{B10E814D-6C0A-4E29-B0A9-F14A5F5F9A64}" type="parTrans" cxnId="{2F11CE49-0084-40B2-90DD-C92F463D726D}">
      <dgm:prSet/>
      <dgm:spPr/>
      <dgm:t>
        <a:bodyPr/>
        <a:lstStyle/>
        <a:p>
          <a:endParaRPr lang="en-US"/>
        </a:p>
      </dgm:t>
    </dgm:pt>
    <dgm:pt modelId="{48026E60-6969-4547-8CFC-0300716DA3C9}" type="sibTrans" cxnId="{2F11CE49-0084-40B2-90DD-C92F463D726D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4CA83B76-9BF0-4DD0-892B-2DB78B619283}">
      <dgm:prSet/>
      <dgm:spPr/>
      <dgm:t>
        <a:bodyPr/>
        <a:lstStyle/>
        <a:p>
          <a:r>
            <a:rPr lang="en-US" dirty="0"/>
            <a:t>6. </a:t>
          </a:r>
          <a:r>
            <a:rPr lang="en-US" b="1" dirty="0"/>
            <a:t>Monitor Accounts</a:t>
          </a:r>
          <a:r>
            <a:rPr lang="en-US" dirty="0"/>
            <a:t>: </a:t>
          </a:r>
        </a:p>
        <a:p>
          <a:r>
            <a:rPr lang="en-US" dirty="0"/>
            <a:t>Keep an eye on your financial and online accounts for unusual activity.</a:t>
          </a:r>
        </a:p>
      </dgm:t>
    </dgm:pt>
    <dgm:pt modelId="{3A6C1158-EE89-4334-BB23-62DDA78DB296}" type="parTrans" cxnId="{23B51593-D0F5-440A-898F-A7A696E936AE}">
      <dgm:prSet/>
      <dgm:spPr/>
      <dgm:t>
        <a:bodyPr/>
        <a:lstStyle/>
        <a:p>
          <a:endParaRPr lang="en-US"/>
        </a:p>
      </dgm:t>
    </dgm:pt>
    <dgm:pt modelId="{06900A6D-505F-4B5C-A880-70A3CAF7B69B}" type="sibTrans" cxnId="{23B51593-D0F5-440A-898F-A7A696E936AE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7917019F-8158-4FFD-89AA-E4D4D50C8510}">
      <dgm:prSet/>
      <dgm:spPr/>
      <dgm:t>
        <a:bodyPr/>
        <a:lstStyle/>
        <a:p>
          <a:r>
            <a:rPr lang="en-US" dirty="0"/>
            <a:t>7. </a:t>
          </a:r>
          <a:r>
            <a:rPr lang="en-US" b="1" dirty="0"/>
            <a:t>Educate</a:t>
          </a:r>
          <a:r>
            <a:rPr lang="en-US" dirty="0"/>
            <a:t>: </a:t>
          </a:r>
        </a:p>
        <a:p>
          <a:r>
            <a:rPr lang="en-US" dirty="0"/>
            <a:t>Raise awareness among employees or users about phishing attacks.</a:t>
          </a:r>
        </a:p>
      </dgm:t>
    </dgm:pt>
    <dgm:pt modelId="{D5CD5518-173F-4E95-A823-5338BA6C57B0}" type="parTrans" cxnId="{BECC5F23-BD9F-4BC4-BC00-3DC10806CE3C}">
      <dgm:prSet/>
      <dgm:spPr/>
      <dgm:t>
        <a:bodyPr/>
        <a:lstStyle/>
        <a:p>
          <a:endParaRPr lang="en-US"/>
        </a:p>
      </dgm:t>
    </dgm:pt>
    <dgm:pt modelId="{6EDF9A43-174A-49DF-AA70-15F6D80934C4}" type="sibTrans" cxnId="{BECC5F23-BD9F-4BC4-BC00-3DC10806CE3C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17C4FAB4-E1FB-46B6-8760-C350BF934807}" type="pres">
      <dgm:prSet presAssocID="{B31DAF0E-959B-4970-9C3D-FC03BD68FC97}" presName="linearFlow" presStyleCnt="0">
        <dgm:presLayoutVars>
          <dgm:dir/>
          <dgm:animLvl val="lvl"/>
          <dgm:resizeHandles val="exact"/>
        </dgm:presLayoutVars>
      </dgm:prSet>
      <dgm:spPr/>
    </dgm:pt>
    <dgm:pt modelId="{B5060464-1A52-4287-8319-05651CF17B03}" type="pres">
      <dgm:prSet presAssocID="{32FC88CA-F317-49A1-8090-0C25784DF85B}" presName="compositeNode" presStyleCnt="0"/>
      <dgm:spPr/>
    </dgm:pt>
    <dgm:pt modelId="{A694A510-E521-4894-8B0B-ACB708F79306}" type="pres">
      <dgm:prSet presAssocID="{32FC88CA-F317-49A1-8090-0C25784DF85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EC8FF75-7275-4352-904B-47064D49C5DA}" type="pres">
      <dgm:prSet presAssocID="{32FC88CA-F317-49A1-8090-0C25784DF85B}" presName="parSh" presStyleCnt="0"/>
      <dgm:spPr/>
    </dgm:pt>
    <dgm:pt modelId="{2BE944EE-E5BC-47FF-947B-A703221B4188}" type="pres">
      <dgm:prSet presAssocID="{32FC88CA-F317-49A1-8090-0C25784DF85B}" presName="lineNode" presStyleLbl="alignAccFollowNode1" presStyleIdx="0" presStyleCnt="21"/>
      <dgm:spPr/>
    </dgm:pt>
    <dgm:pt modelId="{E282000D-386B-4DE4-861C-9055E005A7F9}" type="pres">
      <dgm:prSet presAssocID="{32FC88CA-F317-49A1-8090-0C25784DF85B}" presName="lineArrowNode" presStyleLbl="alignAccFollowNode1" presStyleIdx="1" presStyleCnt="21"/>
      <dgm:spPr/>
    </dgm:pt>
    <dgm:pt modelId="{0D2F2256-26C6-43FB-B023-F8F6FC48385A}" type="pres">
      <dgm:prSet presAssocID="{2D491E70-CBA8-4262-892E-2218D1C9F8FC}" presName="sibTransNodeCircle" presStyleLbl="alignNode1" presStyleIdx="0" presStyleCnt="7">
        <dgm:presLayoutVars>
          <dgm:chMax val="0"/>
          <dgm:bulletEnabled/>
        </dgm:presLayoutVars>
      </dgm:prSet>
      <dgm:spPr/>
    </dgm:pt>
    <dgm:pt modelId="{1BF5662C-470B-41D3-A570-509526EF9DD5}" type="pres">
      <dgm:prSet presAssocID="{2D491E70-CBA8-4262-892E-2218D1C9F8FC}" presName="spacerBetweenCircleAndCallout" presStyleCnt="0">
        <dgm:presLayoutVars/>
      </dgm:prSet>
      <dgm:spPr/>
    </dgm:pt>
    <dgm:pt modelId="{35B743E5-E130-47C0-B289-14C105851D88}" type="pres">
      <dgm:prSet presAssocID="{32FC88CA-F317-49A1-8090-0C25784DF85B}" presName="nodeText" presStyleLbl="alignAccFollowNode1" presStyleIdx="2" presStyleCnt="21">
        <dgm:presLayoutVars>
          <dgm:bulletEnabled val="1"/>
        </dgm:presLayoutVars>
      </dgm:prSet>
      <dgm:spPr/>
    </dgm:pt>
    <dgm:pt modelId="{D59BB833-72CF-4324-A741-CA6DC80F93A4}" type="pres">
      <dgm:prSet presAssocID="{2D491E70-CBA8-4262-892E-2218D1C9F8FC}" presName="sibTransComposite" presStyleCnt="0"/>
      <dgm:spPr/>
    </dgm:pt>
    <dgm:pt modelId="{7797C551-957B-4D64-BF10-44933C4B843B}" type="pres">
      <dgm:prSet presAssocID="{2101F5DB-1A40-4689-BEB6-7FE7A4E642C5}" presName="compositeNode" presStyleCnt="0"/>
      <dgm:spPr/>
    </dgm:pt>
    <dgm:pt modelId="{337ACF73-C3B4-4D67-9C64-39096A3FDBDE}" type="pres">
      <dgm:prSet presAssocID="{2101F5DB-1A40-4689-BEB6-7FE7A4E642C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9AF877A-704E-42F0-882E-BCF8369D3F4D}" type="pres">
      <dgm:prSet presAssocID="{2101F5DB-1A40-4689-BEB6-7FE7A4E642C5}" presName="parSh" presStyleCnt="0"/>
      <dgm:spPr/>
    </dgm:pt>
    <dgm:pt modelId="{1C526DE8-DB58-4669-B728-C6AA64CF2D5E}" type="pres">
      <dgm:prSet presAssocID="{2101F5DB-1A40-4689-BEB6-7FE7A4E642C5}" presName="lineNode" presStyleLbl="alignAccFollowNode1" presStyleIdx="3" presStyleCnt="21"/>
      <dgm:spPr/>
    </dgm:pt>
    <dgm:pt modelId="{F8F6A65F-08C6-4BB7-82CB-100693046929}" type="pres">
      <dgm:prSet presAssocID="{2101F5DB-1A40-4689-BEB6-7FE7A4E642C5}" presName="lineArrowNode" presStyleLbl="alignAccFollowNode1" presStyleIdx="4" presStyleCnt="21"/>
      <dgm:spPr/>
    </dgm:pt>
    <dgm:pt modelId="{552C87F4-F4DA-42E8-BAAF-53D5E0F568D6}" type="pres">
      <dgm:prSet presAssocID="{A78B18E9-A1DA-4BE3-9947-F567132600AC}" presName="sibTransNodeCircle" presStyleLbl="alignNode1" presStyleIdx="1" presStyleCnt="7">
        <dgm:presLayoutVars>
          <dgm:chMax val="0"/>
          <dgm:bulletEnabled/>
        </dgm:presLayoutVars>
      </dgm:prSet>
      <dgm:spPr/>
    </dgm:pt>
    <dgm:pt modelId="{7ABCC80C-9349-47B6-9A03-81C27EB7B4AB}" type="pres">
      <dgm:prSet presAssocID="{A78B18E9-A1DA-4BE3-9947-F567132600AC}" presName="spacerBetweenCircleAndCallout" presStyleCnt="0">
        <dgm:presLayoutVars/>
      </dgm:prSet>
      <dgm:spPr/>
    </dgm:pt>
    <dgm:pt modelId="{6918E13C-E0CF-487F-BD88-00C30AFB5505}" type="pres">
      <dgm:prSet presAssocID="{2101F5DB-1A40-4689-BEB6-7FE7A4E642C5}" presName="nodeText" presStyleLbl="alignAccFollowNode1" presStyleIdx="5" presStyleCnt="21">
        <dgm:presLayoutVars>
          <dgm:bulletEnabled val="1"/>
        </dgm:presLayoutVars>
      </dgm:prSet>
      <dgm:spPr/>
    </dgm:pt>
    <dgm:pt modelId="{4481B3DE-C00F-40BB-8AA5-55FDD5EB0D3A}" type="pres">
      <dgm:prSet presAssocID="{A78B18E9-A1DA-4BE3-9947-F567132600AC}" presName="sibTransComposite" presStyleCnt="0"/>
      <dgm:spPr/>
    </dgm:pt>
    <dgm:pt modelId="{1E6A9003-2F0D-4A75-B1E7-A4E72F35D637}" type="pres">
      <dgm:prSet presAssocID="{66DA1DBD-7DA4-4938-852E-6CBFDD3DBBB2}" presName="compositeNode" presStyleCnt="0"/>
      <dgm:spPr/>
    </dgm:pt>
    <dgm:pt modelId="{1B41F796-6D73-48B3-B242-31E6FA985044}" type="pres">
      <dgm:prSet presAssocID="{66DA1DBD-7DA4-4938-852E-6CBFDD3DBBB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1A52014-FF6A-4045-87A0-7FC8FDE6D540}" type="pres">
      <dgm:prSet presAssocID="{66DA1DBD-7DA4-4938-852E-6CBFDD3DBBB2}" presName="parSh" presStyleCnt="0"/>
      <dgm:spPr/>
    </dgm:pt>
    <dgm:pt modelId="{62F8D77F-C431-4ED7-8A4E-8DEB698D2C85}" type="pres">
      <dgm:prSet presAssocID="{66DA1DBD-7DA4-4938-852E-6CBFDD3DBBB2}" presName="lineNode" presStyleLbl="alignAccFollowNode1" presStyleIdx="6" presStyleCnt="21"/>
      <dgm:spPr/>
    </dgm:pt>
    <dgm:pt modelId="{9FF46922-AAC2-479A-9BA1-03366284B385}" type="pres">
      <dgm:prSet presAssocID="{66DA1DBD-7DA4-4938-852E-6CBFDD3DBBB2}" presName="lineArrowNode" presStyleLbl="alignAccFollowNode1" presStyleIdx="7" presStyleCnt="21"/>
      <dgm:spPr/>
    </dgm:pt>
    <dgm:pt modelId="{184A5A6A-BD99-4489-A90E-10666026BAFC}" type="pres">
      <dgm:prSet presAssocID="{43CB9B0D-55E1-4778-A412-A20ED9B4E65A}" presName="sibTransNodeCircle" presStyleLbl="alignNode1" presStyleIdx="2" presStyleCnt="7">
        <dgm:presLayoutVars>
          <dgm:chMax val="0"/>
          <dgm:bulletEnabled/>
        </dgm:presLayoutVars>
      </dgm:prSet>
      <dgm:spPr/>
    </dgm:pt>
    <dgm:pt modelId="{3FC102CA-B077-4579-A04D-E48EBF63EACE}" type="pres">
      <dgm:prSet presAssocID="{43CB9B0D-55E1-4778-A412-A20ED9B4E65A}" presName="spacerBetweenCircleAndCallout" presStyleCnt="0">
        <dgm:presLayoutVars/>
      </dgm:prSet>
      <dgm:spPr/>
    </dgm:pt>
    <dgm:pt modelId="{D5D363E4-3F71-46D6-8F33-41746CB4DDF6}" type="pres">
      <dgm:prSet presAssocID="{66DA1DBD-7DA4-4938-852E-6CBFDD3DBBB2}" presName="nodeText" presStyleLbl="alignAccFollowNode1" presStyleIdx="8" presStyleCnt="21">
        <dgm:presLayoutVars>
          <dgm:bulletEnabled val="1"/>
        </dgm:presLayoutVars>
      </dgm:prSet>
      <dgm:spPr/>
    </dgm:pt>
    <dgm:pt modelId="{810E1966-B840-4408-A64A-6DB63ED570C9}" type="pres">
      <dgm:prSet presAssocID="{43CB9B0D-55E1-4778-A412-A20ED9B4E65A}" presName="sibTransComposite" presStyleCnt="0"/>
      <dgm:spPr/>
    </dgm:pt>
    <dgm:pt modelId="{9FA31E20-16AA-4E19-A931-7008A27FCCC3}" type="pres">
      <dgm:prSet presAssocID="{7DB2737E-540F-4702-991A-E711C3657840}" presName="compositeNode" presStyleCnt="0"/>
      <dgm:spPr/>
    </dgm:pt>
    <dgm:pt modelId="{FCD22159-73AC-4286-B962-8CFB635120C1}" type="pres">
      <dgm:prSet presAssocID="{7DB2737E-540F-4702-991A-E711C365784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9567D28-E1A9-433A-AA99-E590DC1AEF9B}" type="pres">
      <dgm:prSet presAssocID="{7DB2737E-540F-4702-991A-E711C3657840}" presName="parSh" presStyleCnt="0"/>
      <dgm:spPr/>
    </dgm:pt>
    <dgm:pt modelId="{E0A08C91-DF6C-45BA-9D44-AA543629A090}" type="pres">
      <dgm:prSet presAssocID="{7DB2737E-540F-4702-991A-E711C3657840}" presName="lineNode" presStyleLbl="alignAccFollowNode1" presStyleIdx="9" presStyleCnt="21"/>
      <dgm:spPr/>
    </dgm:pt>
    <dgm:pt modelId="{78CB2D2B-F5D5-4D42-BF5A-EEC4282B67EF}" type="pres">
      <dgm:prSet presAssocID="{7DB2737E-540F-4702-991A-E711C3657840}" presName="lineArrowNode" presStyleLbl="alignAccFollowNode1" presStyleIdx="10" presStyleCnt="21"/>
      <dgm:spPr/>
    </dgm:pt>
    <dgm:pt modelId="{0881D4AE-65BB-4BA2-B76C-4567E9D05B24}" type="pres">
      <dgm:prSet presAssocID="{FFF74F4D-8CC2-4595-A54F-AA80C5F40526}" presName="sibTransNodeCircle" presStyleLbl="alignNode1" presStyleIdx="3" presStyleCnt="7">
        <dgm:presLayoutVars>
          <dgm:chMax val="0"/>
          <dgm:bulletEnabled/>
        </dgm:presLayoutVars>
      </dgm:prSet>
      <dgm:spPr/>
    </dgm:pt>
    <dgm:pt modelId="{516246DB-B758-4031-A4DF-AFDAB9D4261B}" type="pres">
      <dgm:prSet presAssocID="{FFF74F4D-8CC2-4595-A54F-AA80C5F40526}" presName="spacerBetweenCircleAndCallout" presStyleCnt="0">
        <dgm:presLayoutVars/>
      </dgm:prSet>
      <dgm:spPr/>
    </dgm:pt>
    <dgm:pt modelId="{1AF16FB1-3EFE-4496-B606-CB532068FF12}" type="pres">
      <dgm:prSet presAssocID="{7DB2737E-540F-4702-991A-E711C3657840}" presName="nodeText" presStyleLbl="alignAccFollowNode1" presStyleIdx="11" presStyleCnt="21">
        <dgm:presLayoutVars>
          <dgm:bulletEnabled val="1"/>
        </dgm:presLayoutVars>
      </dgm:prSet>
      <dgm:spPr/>
    </dgm:pt>
    <dgm:pt modelId="{CA374D56-6A3C-4502-B06D-95EB4FE9CE6B}" type="pres">
      <dgm:prSet presAssocID="{FFF74F4D-8CC2-4595-A54F-AA80C5F40526}" presName="sibTransComposite" presStyleCnt="0"/>
      <dgm:spPr/>
    </dgm:pt>
    <dgm:pt modelId="{C8C596C3-EC69-4D63-854C-2B094392503A}" type="pres">
      <dgm:prSet presAssocID="{6EFF24DF-9A13-4FBF-BF19-4AECCEF0B015}" presName="compositeNode" presStyleCnt="0"/>
      <dgm:spPr/>
    </dgm:pt>
    <dgm:pt modelId="{A2D2E418-6CC0-4718-8C4D-C098236E3CE5}" type="pres">
      <dgm:prSet presAssocID="{6EFF24DF-9A13-4FBF-BF19-4AECCEF0B01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13E0FB6-BB5C-4017-907D-1997D980BB7F}" type="pres">
      <dgm:prSet presAssocID="{6EFF24DF-9A13-4FBF-BF19-4AECCEF0B015}" presName="parSh" presStyleCnt="0"/>
      <dgm:spPr/>
    </dgm:pt>
    <dgm:pt modelId="{DEC3099D-347D-4202-9295-DB6132F59824}" type="pres">
      <dgm:prSet presAssocID="{6EFF24DF-9A13-4FBF-BF19-4AECCEF0B015}" presName="lineNode" presStyleLbl="alignAccFollowNode1" presStyleIdx="12" presStyleCnt="21"/>
      <dgm:spPr/>
    </dgm:pt>
    <dgm:pt modelId="{840BC86E-45B6-4328-A802-9800A4FC8F4E}" type="pres">
      <dgm:prSet presAssocID="{6EFF24DF-9A13-4FBF-BF19-4AECCEF0B015}" presName="lineArrowNode" presStyleLbl="alignAccFollowNode1" presStyleIdx="13" presStyleCnt="21"/>
      <dgm:spPr/>
    </dgm:pt>
    <dgm:pt modelId="{0FFA442E-C3EA-446A-B9B8-32D76A5F5662}" type="pres">
      <dgm:prSet presAssocID="{48026E60-6969-4547-8CFC-0300716DA3C9}" presName="sibTransNodeCircle" presStyleLbl="alignNode1" presStyleIdx="4" presStyleCnt="7">
        <dgm:presLayoutVars>
          <dgm:chMax val="0"/>
          <dgm:bulletEnabled/>
        </dgm:presLayoutVars>
      </dgm:prSet>
      <dgm:spPr/>
    </dgm:pt>
    <dgm:pt modelId="{E888C11C-4966-4B64-933D-694261811C2F}" type="pres">
      <dgm:prSet presAssocID="{48026E60-6969-4547-8CFC-0300716DA3C9}" presName="spacerBetweenCircleAndCallout" presStyleCnt="0">
        <dgm:presLayoutVars/>
      </dgm:prSet>
      <dgm:spPr/>
    </dgm:pt>
    <dgm:pt modelId="{BB967F8B-4397-4770-BB7C-B1ABB55CC2D1}" type="pres">
      <dgm:prSet presAssocID="{6EFF24DF-9A13-4FBF-BF19-4AECCEF0B015}" presName="nodeText" presStyleLbl="alignAccFollowNode1" presStyleIdx="14" presStyleCnt="21">
        <dgm:presLayoutVars>
          <dgm:bulletEnabled val="1"/>
        </dgm:presLayoutVars>
      </dgm:prSet>
      <dgm:spPr/>
    </dgm:pt>
    <dgm:pt modelId="{CFFA94C6-8E58-4FB3-B2CE-5985DEA43459}" type="pres">
      <dgm:prSet presAssocID="{48026E60-6969-4547-8CFC-0300716DA3C9}" presName="sibTransComposite" presStyleCnt="0"/>
      <dgm:spPr/>
    </dgm:pt>
    <dgm:pt modelId="{296CB4CF-C64B-47DF-B776-703A46C8707F}" type="pres">
      <dgm:prSet presAssocID="{4CA83B76-9BF0-4DD0-892B-2DB78B619283}" presName="compositeNode" presStyleCnt="0"/>
      <dgm:spPr/>
    </dgm:pt>
    <dgm:pt modelId="{0B4B45F8-E805-4947-BFBD-ED7D6D1FBA49}" type="pres">
      <dgm:prSet presAssocID="{4CA83B76-9BF0-4DD0-892B-2DB78B61928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B706D3D-666B-4DC3-B0FA-F3EE7619B5C7}" type="pres">
      <dgm:prSet presAssocID="{4CA83B76-9BF0-4DD0-892B-2DB78B619283}" presName="parSh" presStyleCnt="0"/>
      <dgm:spPr/>
    </dgm:pt>
    <dgm:pt modelId="{27325992-9C69-4A1D-9AE7-BADD260A7C4F}" type="pres">
      <dgm:prSet presAssocID="{4CA83B76-9BF0-4DD0-892B-2DB78B619283}" presName="lineNode" presStyleLbl="alignAccFollowNode1" presStyleIdx="15" presStyleCnt="21"/>
      <dgm:spPr/>
    </dgm:pt>
    <dgm:pt modelId="{A3B6635E-8956-4CD1-BB1B-29EE99BCAFAC}" type="pres">
      <dgm:prSet presAssocID="{4CA83B76-9BF0-4DD0-892B-2DB78B619283}" presName="lineArrowNode" presStyleLbl="alignAccFollowNode1" presStyleIdx="16" presStyleCnt="21"/>
      <dgm:spPr/>
    </dgm:pt>
    <dgm:pt modelId="{195BCD1B-6FA0-4C58-B658-246AC67AF01B}" type="pres">
      <dgm:prSet presAssocID="{06900A6D-505F-4B5C-A880-70A3CAF7B69B}" presName="sibTransNodeCircle" presStyleLbl="alignNode1" presStyleIdx="5" presStyleCnt="7">
        <dgm:presLayoutVars>
          <dgm:chMax val="0"/>
          <dgm:bulletEnabled/>
        </dgm:presLayoutVars>
      </dgm:prSet>
      <dgm:spPr/>
    </dgm:pt>
    <dgm:pt modelId="{1583380C-BBDE-42C4-9508-B20F5DDD13EC}" type="pres">
      <dgm:prSet presAssocID="{06900A6D-505F-4B5C-A880-70A3CAF7B69B}" presName="spacerBetweenCircleAndCallout" presStyleCnt="0">
        <dgm:presLayoutVars/>
      </dgm:prSet>
      <dgm:spPr/>
    </dgm:pt>
    <dgm:pt modelId="{A4A894BC-8850-45A1-9E13-6D0A790EBBD4}" type="pres">
      <dgm:prSet presAssocID="{4CA83B76-9BF0-4DD0-892B-2DB78B619283}" presName="nodeText" presStyleLbl="alignAccFollowNode1" presStyleIdx="17" presStyleCnt="21">
        <dgm:presLayoutVars>
          <dgm:bulletEnabled val="1"/>
        </dgm:presLayoutVars>
      </dgm:prSet>
      <dgm:spPr/>
    </dgm:pt>
    <dgm:pt modelId="{237FAF72-7A37-4105-B8F2-F7BFC73801B0}" type="pres">
      <dgm:prSet presAssocID="{06900A6D-505F-4B5C-A880-70A3CAF7B69B}" presName="sibTransComposite" presStyleCnt="0"/>
      <dgm:spPr/>
    </dgm:pt>
    <dgm:pt modelId="{68149ABA-8C05-4A5B-87C9-C31FC821068A}" type="pres">
      <dgm:prSet presAssocID="{7917019F-8158-4FFD-89AA-E4D4D50C8510}" presName="compositeNode" presStyleCnt="0"/>
      <dgm:spPr/>
    </dgm:pt>
    <dgm:pt modelId="{470E9963-423D-460C-A026-D94ED9A4E7E8}" type="pres">
      <dgm:prSet presAssocID="{7917019F-8158-4FFD-89AA-E4D4D50C851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28300D1-AECF-4A3E-8195-04D3449A6394}" type="pres">
      <dgm:prSet presAssocID="{7917019F-8158-4FFD-89AA-E4D4D50C8510}" presName="parSh" presStyleCnt="0"/>
      <dgm:spPr/>
    </dgm:pt>
    <dgm:pt modelId="{F856FDC6-D3E3-41CA-B581-6DBF723E331F}" type="pres">
      <dgm:prSet presAssocID="{7917019F-8158-4FFD-89AA-E4D4D50C8510}" presName="lineNode" presStyleLbl="alignAccFollowNode1" presStyleIdx="18" presStyleCnt="21"/>
      <dgm:spPr/>
    </dgm:pt>
    <dgm:pt modelId="{8E94FF1E-2BCC-4BF7-94F1-BFAD58DDA27C}" type="pres">
      <dgm:prSet presAssocID="{7917019F-8158-4FFD-89AA-E4D4D50C8510}" presName="lineArrowNode" presStyleLbl="alignAccFollowNode1" presStyleIdx="19" presStyleCnt="21"/>
      <dgm:spPr/>
    </dgm:pt>
    <dgm:pt modelId="{9879FF46-DBBC-4446-8308-92E12D982198}" type="pres">
      <dgm:prSet presAssocID="{6EDF9A43-174A-49DF-AA70-15F6D80934C4}" presName="sibTransNodeCircle" presStyleLbl="alignNode1" presStyleIdx="6" presStyleCnt="7">
        <dgm:presLayoutVars>
          <dgm:chMax val="0"/>
          <dgm:bulletEnabled/>
        </dgm:presLayoutVars>
      </dgm:prSet>
      <dgm:spPr/>
    </dgm:pt>
    <dgm:pt modelId="{A5004379-1F72-42BF-A5D7-8332950FF6E6}" type="pres">
      <dgm:prSet presAssocID="{6EDF9A43-174A-49DF-AA70-15F6D80934C4}" presName="spacerBetweenCircleAndCallout" presStyleCnt="0">
        <dgm:presLayoutVars/>
      </dgm:prSet>
      <dgm:spPr/>
    </dgm:pt>
    <dgm:pt modelId="{743B6E52-8069-4992-A823-906EAF64B8A2}" type="pres">
      <dgm:prSet presAssocID="{7917019F-8158-4FFD-89AA-E4D4D50C8510}" presName="nodeText" presStyleLbl="alignAccFollowNode1" presStyleIdx="20" presStyleCnt="21">
        <dgm:presLayoutVars>
          <dgm:bulletEnabled val="1"/>
        </dgm:presLayoutVars>
      </dgm:prSet>
      <dgm:spPr/>
    </dgm:pt>
  </dgm:ptLst>
  <dgm:cxnLst>
    <dgm:cxn modelId="{668A1E04-2595-4061-8A58-ABAA202E0C98}" type="presOf" srcId="{2D491E70-CBA8-4262-892E-2218D1C9F8FC}" destId="{0D2F2256-26C6-43FB-B023-F8F6FC48385A}" srcOrd="0" destOrd="0" presId="urn:microsoft.com/office/officeart/2016/7/layout/LinearArrowProcessNumbered"/>
    <dgm:cxn modelId="{86914C11-A933-4EA1-8BF6-D2C42EAF6FD5}" type="presOf" srcId="{2101F5DB-1A40-4689-BEB6-7FE7A4E642C5}" destId="{6918E13C-E0CF-487F-BD88-00C30AFB5505}" srcOrd="0" destOrd="0" presId="urn:microsoft.com/office/officeart/2016/7/layout/LinearArrowProcessNumbered"/>
    <dgm:cxn modelId="{BECC5F23-BD9F-4BC4-BC00-3DC10806CE3C}" srcId="{B31DAF0E-959B-4970-9C3D-FC03BD68FC97}" destId="{7917019F-8158-4FFD-89AA-E4D4D50C8510}" srcOrd="6" destOrd="0" parTransId="{D5CD5518-173F-4E95-A823-5338BA6C57B0}" sibTransId="{6EDF9A43-174A-49DF-AA70-15F6D80934C4}"/>
    <dgm:cxn modelId="{3B85B023-AC20-4556-A913-2E90EBF9AF7E}" type="presOf" srcId="{66DA1DBD-7DA4-4938-852E-6CBFDD3DBBB2}" destId="{D5D363E4-3F71-46D6-8F33-41746CB4DDF6}" srcOrd="0" destOrd="0" presId="urn:microsoft.com/office/officeart/2016/7/layout/LinearArrowProcessNumbered"/>
    <dgm:cxn modelId="{82996137-BED8-495E-8C38-C279FFCF1FB5}" type="presOf" srcId="{7917019F-8158-4FFD-89AA-E4D4D50C8510}" destId="{743B6E52-8069-4992-A823-906EAF64B8A2}" srcOrd="0" destOrd="0" presId="urn:microsoft.com/office/officeart/2016/7/layout/LinearArrowProcessNumbered"/>
    <dgm:cxn modelId="{514F1863-6326-4798-827E-7F1446141777}" type="presOf" srcId="{06900A6D-505F-4B5C-A880-70A3CAF7B69B}" destId="{195BCD1B-6FA0-4C58-B658-246AC67AF01B}" srcOrd="0" destOrd="0" presId="urn:microsoft.com/office/officeart/2016/7/layout/LinearArrowProcessNumbered"/>
    <dgm:cxn modelId="{03269F43-54FA-44A5-BFBA-D04352CA73C2}" type="presOf" srcId="{48026E60-6969-4547-8CFC-0300716DA3C9}" destId="{0FFA442E-C3EA-446A-B9B8-32D76A5F5662}" srcOrd="0" destOrd="0" presId="urn:microsoft.com/office/officeart/2016/7/layout/LinearArrowProcessNumbered"/>
    <dgm:cxn modelId="{2F11CE49-0084-40B2-90DD-C92F463D726D}" srcId="{B31DAF0E-959B-4970-9C3D-FC03BD68FC97}" destId="{6EFF24DF-9A13-4FBF-BF19-4AECCEF0B015}" srcOrd="4" destOrd="0" parTransId="{B10E814D-6C0A-4E29-B0A9-F14A5F5F9A64}" sibTransId="{48026E60-6969-4547-8CFC-0300716DA3C9}"/>
    <dgm:cxn modelId="{F3A3C64F-05FF-4C90-8177-4E7E530EF90C}" type="presOf" srcId="{6EFF24DF-9A13-4FBF-BF19-4AECCEF0B015}" destId="{BB967F8B-4397-4770-BB7C-B1ABB55CC2D1}" srcOrd="0" destOrd="0" presId="urn:microsoft.com/office/officeart/2016/7/layout/LinearArrowProcessNumbered"/>
    <dgm:cxn modelId="{F9090B55-8A2E-45EA-AB3A-3D113BA0CD3F}" type="presOf" srcId="{32FC88CA-F317-49A1-8090-0C25784DF85B}" destId="{35B743E5-E130-47C0-B289-14C105851D88}" srcOrd="0" destOrd="0" presId="urn:microsoft.com/office/officeart/2016/7/layout/LinearArrowProcessNumbered"/>
    <dgm:cxn modelId="{1370FB59-907C-486D-92B8-195C795C5BC6}" type="presOf" srcId="{43CB9B0D-55E1-4778-A412-A20ED9B4E65A}" destId="{184A5A6A-BD99-4489-A90E-10666026BAFC}" srcOrd="0" destOrd="0" presId="urn:microsoft.com/office/officeart/2016/7/layout/LinearArrowProcessNumbered"/>
    <dgm:cxn modelId="{23B51593-D0F5-440A-898F-A7A696E936AE}" srcId="{B31DAF0E-959B-4970-9C3D-FC03BD68FC97}" destId="{4CA83B76-9BF0-4DD0-892B-2DB78B619283}" srcOrd="5" destOrd="0" parTransId="{3A6C1158-EE89-4334-BB23-62DDA78DB296}" sibTransId="{06900A6D-505F-4B5C-A880-70A3CAF7B69B}"/>
    <dgm:cxn modelId="{F2AFB799-C8A0-45B8-B7FB-CF727C3479A4}" type="presOf" srcId="{7DB2737E-540F-4702-991A-E711C3657840}" destId="{1AF16FB1-3EFE-4496-B606-CB532068FF12}" srcOrd="0" destOrd="0" presId="urn:microsoft.com/office/officeart/2016/7/layout/LinearArrowProcessNumbered"/>
    <dgm:cxn modelId="{DC2713A1-4514-4A14-8946-5F281F6FFC68}" type="presOf" srcId="{FFF74F4D-8CC2-4595-A54F-AA80C5F40526}" destId="{0881D4AE-65BB-4BA2-B76C-4567E9D05B24}" srcOrd="0" destOrd="0" presId="urn:microsoft.com/office/officeart/2016/7/layout/LinearArrowProcessNumbered"/>
    <dgm:cxn modelId="{6D3B84A5-F934-4D8F-A70A-1E14B06A53BD}" srcId="{B31DAF0E-959B-4970-9C3D-FC03BD68FC97}" destId="{2101F5DB-1A40-4689-BEB6-7FE7A4E642C5}" srcOrd="1" destOrd="0" parTransId="{B9E97AAF-B98E-4A97-9318-F9A785BC7854}" sibTransId="{A78B18E9-A1DA-4BE3-9947-F567132600AC}"/>
    <dgm:cxn modelId="{A0FC59A8-5918-451A-85E8-200AB86EC160}" srcId="{B31DAF0E-959B-4970-9C3D-FC03BD68FC97}" destId="{7DB2737E-540F-4702-991A-E711C3657840}" srcOrd="3" destOrd="0" parTransId="{EAAF27AD-6805-40AE-BD55-BA0C0B7605F2}" sibTransId="{FFF74F4D-8CC2-4595-A54F-AA80C5F40526}"/>
    <dgm:cxn modelId="{7BFD03B2-88FE-49B6-AEDF-D22842E2D2FA}" type="presOf" srcId="{B31DAF0E-959B-4970-9C3D-FC03BD68FC97}" destId="{17C4FAB4-E1FB-46B6-8760-C350BF934807}" srcOrd="0" destOrd="0" presId="urn:microsoft.com/office/officeart/2016/7/layout/LinearArrowProcessNumbered"/>
    <dgm:cxn modelId="{A00729BA-59CA-4CD9-815A-FAA43BFB854C}" srcId="{B31DAF0E-959B-4970-9C3D-FC03BD68FC97}" destId="{32FC88CA-F317-49A1-8090-0C25784DF85B}" srcOrd="0" destOrd="0" parTransId="{B0BCA6A3-ACD3-40B3-B401-D6412C62BDC6}" sibTransId="{2D491E70-CBA8-4262-892E-2218D1C9F8FC}"/>
    <dgm:cxn modelId="{AE9761E5-AF87-47BA-AD8C-75BC19EB27DE}" srcId="{B31DAF0E-959B-4970-9C3D-FC03BD68FC97}" destId="{66DA1DBD-7DA4-4938-852E-6CBFDD3DBBB2}" srcOrd="2" destOrd="0" parTransId="{AFE533D1-1179-44C7-93EF-D2631D247773}" sibTransId="{43CB9B0D-55E1-4778-A412-A20ED9B4E65A}"/>
    <dgm:cxn modelId="{527D4CFC-3F61-45D9-8FE7-71026AE09FF5}" type="presOf" srcId="{4CA83B76-9BF0-4DD0-892B-2DB78B619283}" destId="{A4A894BC-8850-45A1-9E13-6D0A790EBBD4}" srcOrd="0" destOrd="0" presId="urn:microsoft.com/office/officeart/2016/7/layout/LinearArrowProcessNumbered"/>
    <dgm:cxn modelId="{061A12FE-0313-420B-861A-9ECF35A65CAC}" type="presOf" srcId="{6EDF9A43-174A-49DF-AA70-15F6D80934C4}" destId="{9879FF46-DBBC-4446-8308-92E12D982198}" srcOrd="0" destOrd="0" presId="urn:microsoft.com/office/officeart/2016/7/layout/LinearArrowProcessNumbered"/>
    <dgm:cxn modelId="{A31053FF-F700-43AB-8AA2-B89C500A983D}" type="presOf" srcId="{A78B18E9-A1DA-4BE3-9947-F567132600AC}" destId="{552C87F4-F4DA-42E8-BAAF-53D5E0F568D6}" srcOrd="0" destOrd="0" presId="urn:microsoft.com/office/officeart/2016/7/layout/LinearArrowProcessNumbered"/>
    <dgm:cxn modelId="{64109AB2-F9E6-40E3-862B-AB383DD20DD0}" type="presParOf" srcId="{17C4FAB4-E1FB-46B6-8760-C350BF934807}" destId="{B5060464-1A52-4287-8319-05651CF17B03}" srcOrd="0" destOrd="0" presId="urn:microsoft.com/office/officeart/2016/7/layout/LinearArrowProcessNumbered"/>
    <dgm:cxn modelId="{7E9DEB9F-BB99-4613-A25D-7079A21F9DBF}" type="presParOf" srcId="{B5060464-1A52-4287-8319-05651CF17B03}" destId="{A694A510-E521-4894-8B0B-ACB708F79306}" srcOrd="0" destOrd="0" presId="urn:microsoft.com/office/officeart/2016/7/layout/LinearArrowProcessNumbered"/>
    <dgm:cxn modelId="{328EE5BF-CBDD-4D51-A82D-BED50C33B3E5}" type="presParOf" srcId="{B5060464-1A52-4287-8319-05651CF17B03}" destId="{EEC8FF75-7275-4352-904B-47064D49C5DA}" srcOrd="1" destOrd="0" presId="urn:microsoft.com/office/officeart/2016/7/layout/LinearArrowProcessNumbered"/>
    <dgm:cxn modelId="{CEF2A99D-B9BB-421B-9771-558055A14BED}" type="presParOf" srcId="{EEC8FF75-7275-4352-904B-47064D49C5DA}" destId="{2BE944EE-E5BC-47FF-947B-A703221B4188}" srcOrd="0" destOrd="0" presId="urn:microsoft.com/office/officeart/2016/7/layout/LinearArrowProcessNumbered"/>
    <dgm:cxn modelId="{9D41A229-59E7-46F5-B180-67954FB40C4F}" type="presParOf" srcId="{EEC8FF75-7275-4352-904B-47064D49C5DA}" destId="{E282000D-386B-4DE4-861C-9055E005A7F9}" srcOrd="1" destOrd="0" presId="urn:microsoft.com/office/officeart/2016/7/layout/LinearArrowProcessNumbered"/>
    <dgm:cxn modelId="{FBD64656-A5A5-41E9-8284-2FE5CCCC462E}" type="presParOf" srcId="{EEC8FF75-7275-4352-904B-47064D49C5DA}" destId="{0D2F2256-26C6-43FB-B023-F8F6FC48385A}" srcOrd="2" destOrd="0" presId="urn:microsoft.com/office/officeart/2016/7/layout/LinearArrowProcessNumbered"/>
    <dgm:cxn modelId="{43BB0646-235B-4CED-A77A-44F229301BAE}" type="presParOf" srcId="{EEC8FF75-7275-4352-904B-47064D49C5DA}" destId="{1BF5662C-470B-41D3-A570-509526EF9DD5}" srcOrd="3" destOrd="0" presId="urn:microsoft.com/office/officeart/2016/7/layout/LinearArrowProcessNumbered"/>
    <dgm:cxn modelId="{16C9877B-AFE7-4575-896F-BE1826081B96}" type="presParOf" srcId="{B5060464-1A52-4287-8319-05651CF17B03}" destId="{35B743E5-E130-47C0-B289-14C105851D88}" srcOrd="2" destOrd="0" presId="urn:microsoft.com/office/officeart/2016/7/layout/LinearArrowProcessNumbered"/>
    <dgm:cxn modelId="{6AFBC0EA-9962-4952-B85F-B0CB34DC7653}" type="presParOf" srcId="{17C4FAB4-E1FB-46B6-8760-C350BF934807}" destId="{D59BB833-72CF-4324-A741-CA6DC80F93A4}" srcOrd="1" destOrd="0" presId="urn:microsoft.com/office/officeart/2016/7/layout/LinearArrowProcessNumbered"/>
    <dgm:cxn modelId="{F44168D0-6C8C-4EFF-A695-BC67B786B17A}" type="presParOf" srcId="{17C4FAB4-E1FB-46B6-8760-C350BF934807}" destId="{7797C551-957B-4D64-BF10-44933C4B843B}" srcOrd="2" destOrd="0" presId="urn:microsoft.com/office/officeart/2016/7/layout/LinearArrowProcessNumbered"/>
    <dgm:cxn modelId="{F8D84D77-F407-4E2C-9ED1-B8629C4C6453}" type="presParOf" srcId="{7797C551-957B-4D64-BF10-44933C4B843B}" destId="{337ACF73-C3B4-4D67-9C64-39096A3FDBDE}" srcOrd="0" destOrd="0" presId="urn:microsoft.com/office/officeart/2016/7/layout/LinearArrowProcessNumbered"/>
    <dgm:cxn modelId="{DBABDE9B-3048-4590-9230-CB1769834A46}" type="presParOf" srcId="{7797C551-957B-4D64-BF10-44933C4B843B}" destId="{29AF877A-704E-42F0-882E-BCF8369D3F4D}" srcOrd="1" destOrd="0" presId="urn:microsoft.com/office/officeart/2016/7/layout/LinearArrowProcessNumbered"/>
    <dgm:cxn modelId="{4E61D0CF-7150-4EF3-92B7-49DCEEB14EE5}" type="presParOf" srcId="{29AF877A-704E-42F0-882E-BCF8369D3F4D}" destId="{1C526DE8-DB58-4669-B728-C6AA64CF2D5E}" srcOrd="0" destOrd="0" presId="urn:microsoft.com/office/officeart/2016/7/layout/LinearArrowProcessNumbered"/>
    <dgm:cxn modelId="{325368AF-E5C9-4420-8290-0BEE7D5EFC9E}" type="presParOf" srcId="{29AF877A-704E-42F0-882E-BCF8369D3F4D}" destId="{F8F6A65F-08C6-4BB7-82CB-100693046929}" srcOrd="1" destOrd="0" presId="urn:microsoft.com/office/officeart/2016/7/layout/LinearArrowProcessNumbered"/>
    <dgm:cxn modelId="{B20B59A2-1F96-4C3A-9E28-DE540E688E4E}" type="presParOf" srcId="{29AF877A-704E-42F0-882E-BCF8369D3F4D}" destId="{552C87F4-F4DA-42E8-BAAF-53D5E0F568D6}" srcOrd="2" destOrd="0" presId="urn:microsoft.com/office/officeart/2016/7/layout/LinearArrowProcessNumbered"/>
    <dgm:cxn modelId="{5E3776D3-9A0D-4C0B-8932-C69D3135D104}" type="presParOf" srcId="{29AF877A-704E-42F0-882E-BCF8369D3F4D}" destId="{7ABCC80C-9349-47B6-9A03-81C27EB7B4AB}" srcOrd="3" destOrd="0" presId="urn:microsoft.com/office/officeart/2016/7/layout/LinearArrowProcessNumbered"/>
    <dgm:cxn modelId="{844DBAE5-D968-407C-A9FE-51DD299353EA}" type="presParOf" srcId="{7797C551-957B-4D64-BF10-44933C4B843B}" destId="{6918E13C-E0CF-487F-BD88-00C30AFB5505}" srcOrd="2" destOrd="0" presId="urn:microsoft.com/office/officeart/2016/7/layout/LinearArrowProcessNumbered"/>
    <dgm:cxn modelId="{66C3E614-94D7-40A3-9655-4C04AF1060D6}" type="presParOf" srcId="{17C4FAB4-E1FB-46B6-8760-C350BF934807}" destId="{4481B3DE-C00F-40BB-8AA5-55FDD5EB0D3A}" srcOrd="3" destOrd="0" presId="urn:microsoft.com/office/officeart/2016/7/layout/LinearArrowProcessNumbered"/>
    <dgm:cxn modelId="{C8B60FBB-DEEA-4DB8-B245-A596903C2FC7}" type="presParOf" srcId="{17C4FAB4-E1FB-46B6-8760-C350BF934807}" destId="{1E6A9003-2F0D-4A75-B1E7-A4E72F35D637}" srcOrd="4" destOrd="0" presId="urn:microsoft.com/office/officeart/2016/7/layout/LinearArrowProcessNumbered"/>
    <dgm:cxn modelId="{E3182C79-52B3-429C-8096-B06B2B76AE90}" type="presParOf" srcId="{1E6A9003-2F0D-4A75-B1E7-A4E72F35D637}" destId="{1B41F796-6D73-48B3-B242-31E6FA985044}" srcOrd="0" destOrd="0" presId="urn:microsoft.com/office/officeart/2016/7/layout/LinearArrowProcessNumbered"/>
    <dgm:cxn modelId="{4F53B912-66FA-4152-9A6D-8B7D7E23E2AC}" type="presParOf" srcId="{1E6A9003-2F0D-4A75-B1E7-A4E72F35D637}" destId="{B1A52014-FF6A-4045-87A0-7FC8FDE6D540}" srcOrd="1" destOrd="0" presId="urn:microsoft.com/office/officeart/2016/7/layout/LinearArrowProcessNumbered"/>
    <dgm:cxn modelId="{0A0B9E34-A702-4325-9B78-21FC9EC9D631}" type="presParOf" srcId="{B1A52014-FF6A-4045-87A0-7FC8FDE6D540}" destId="{62F8D77F-C431-4ED7-8A4E-8DEB698D2C85}" srcOrd="0" destOrd="0" presId="urn:microsoft.com/office/officeart/2016/7/layout/LinearArrowProcessNumbered"/>
    <dgm:cxn modelId="{16F1A2DE-4A2C-46B0-A8A0-B930C36AE72A}" type="presParOf" srcId="{B1A52014-FF6A-4045-87A0-7FC8FDE6D540}" destId="{9FF46922-AAC2-479A-9BA1-03366284B385}" srcOrd="1" destOrd="0" presId="urn:microsoft.com/office/officeart/2016/7/layout/LinearArrowProcessNumbered"/>
    <dgm:cxn modelId="{424A7BEB-2178-4FAD-95BF-8B9A82342786}" type="presParOf" srcId="{B1A52014-FF6A-4045-87A0-7FC8FDE6D540}" destId="{184A5A6A-BD99-4489-A90E-10666026BAFC}" srcOrd="2" destOrd="0" presId="urn:microsoft.com/office/officeart/2016/7/layout/LinearArrowProcessNumbered"/>
    <dgm:cxn modelId="{C18612E5-5422-4C3B-8EC2-3AE4CF8D7772}" type="presParOf" srcId="{B1A52014-FF6A-4045-87A0-7FC8FDE6D540}" destId="{3FC102CA-B077-4579-A04D-E48EBF63EACE}" srcOrd="3" destOrd="0" presId="urn:microsoft.com/office/officeart/2016/7/layout/LinearArrowProcessNumbered"/>
    <dgm:cxn modelId="{60506950-7DCE-4C03-9E5D-F3BC579D1849}" type="presParOf" srcId="{1E6A9003-2F0D-4A75-B1E7-A4E72F35D637}" destId="{D5D363E4-3F71-46D6-8F33-41746CB4DDF6}" srcOrd="2" destOrd="0" presId="urn:microsoft.com/office/officeart/2016/7/layout/LinearArrowProcessNumbered"/>
    <dgm:cxn modelId="{84AFFF91-0398-4A97-95EC-6667EF586090}" type="presParOf" srcId="{17C4FAB4-E1FB-46B6-8760-C350BF934807}" destId="{810E1966-B840-4408-A64A-6DB63ED570C9}" srcOrd="5" destOrd="0" presId="urn:microsoft.com/office/officeart/2016/7/layout/LinearArrowProcessNumbered"/>
    <dgm:cxn modelId="{7DB925EE-3F67-45E6-81AA-E4FB5F9BAC43}" type="presParOf" srcId="{17C4FAB4-E1FB-46B6-8760-C350BF934807}" destId="{9FA31E20-16AA-4E19-A931-7008A27FCCC3}" srcOrd="6" destOrd="0" presId="urn:microsoft.com/office/officeart/2016/7/layout/LinearArrowProcessNumbered"/>
    <dgm:cxn modelId="{B2868AA7-C0E5-4A91-9894-357BC591A072}" type="presParOf" srcId="{9FA31E20-16AA-4E19-A931-7008A27FCCC3}" destId="{FCD22159-73AC-4286-B962-8CFB635120C1}" srcOrd="0" destOrd="0" presId="urn:microsoft.com/office/officeart/2016/7/layout/LinearArrowProcessNumbered"/>
    <dgm:cxn modelId="{0C76BB52-4794-442B-943D-F7C6968A07E7}" type="presParOf" srcId="{9FA31E20-16AA-4E19-A931-7008A27FCCC3}" destId="{29567D28-E1A9-433A-AA99-E590DC1AEF9B}" srcOrd="1" destOrd="0" presId="urn:microsoft.com/office/officeart/2016/7/layout/LinearArrowProcessNumbered"/>
    <dgm:cxn modelId="{7C1C2F3F-8976-4F6A-AABA-D1F5C098CD8B}" type="presParOf" srcId="{29567D28-E1A9-433A-AA99-E590DC1AEF9B}" destId="{E0A08C91-DF6C-45BA-9D44-AA543629A090}" srcOrd="0" destOrd="0" presId="urn:microsoft.com/office/officeart/2016/7/layout/LinearArrowProcessNumbered"/>
    <dgm:cxn modelId="{D4AC552A-0C50-45A4-AEA1-B74C319C2CAD}" type="presParOf" srcId="{29567D28-E1A9-433A-AA99-E590DC1AEF9B}" destId="{78CB2D2B-F5D5-4D42-BF5A-EEC4282B67EF}" srcOrd="1" destOrd="0" presId="urn:microsoft.com/office/officeart/2016/7/layout/LinearArrowProcessNumbered"/>
    <dgm:cxn modelId="{FCDDE6B0-16A2-40EF-B3EB-095B468C341B}" type="presParOf" srcId="{29567D28-E1A9-433A-AA99-E590DC1AEF9B}" destId="{0881D4AE-65BB-4BA2-B76C-4567E9D05B24}" srcOrd="2" destOrd="0" presId="urn:microsoft.com/office/officeart/2016/7/layout/LinearArrowProcessNumbered"/>
    <dgm:cxn modelId="{94C2E6D8-2C9E-4A09-94A2-AA8F4BC35F2F}" type="presParOf" srcId="{29567D28-E1A9-433A-AA99-E590DC1AEF9B}" destId="{516246DB-B758-4031-A4DF-AFDAB9D4261B}" srcOrd="3" destOrd="0" presId="urn:microsoft.com/office/officeart/2016/7/layout/LinearArrowProcessNumbered"/>
    <dgm:cxn modelId="{C2B93F61-7476-46AB-BDEE-63079372CBF3}" type="presParOf" srcId="{9FA31E20-16AA-4E19-A931-7008A27FCCC3}" destId="{1AF16FB1-3EFE-4496-B606-CB532068FF12}" srcOrd="2" destOrd="0" presId="urn:microsoft.com/office/officeart/2016/7/layout/LinearArrowProcessNumbered"/>
    <dgm:cxn modelId="{9E73CA57-DF2A-42D7-82C8-2BEEE8209E9B}" type="presParOf" srcId="{17C4FAB4-E1FB-46B6-8760-C350BF934807}" destId="{CA374D56-6A3C-4502-B06D-95EB4FE9CE6B}" srcOrd="7" destOrd="0" presId="urn:microsoft.com/office/officeart/2016/7/layout/LinearArrowProcessNumbered"/>
    <dgm:cxn modelId="{CF1C4F19-E8D3-4448-A600-4E144953861C}" type="presParOf" srcId="{17C4FAB4-E1FB-46B6-8760-C350BF934807}" destId="{C8C596C3-EC69-4D63-854C-2B094392503A}" srcOrd="8" destOrd="0" presId="urn:microsoft.com/office/officeart/2016/7/layout/LinearArrowProcessNumbered"/>
    <dgm:cxn modelId="{8330DEB0-6BF8-4F3C-AE60-0618C7FEAA64}" type="presParOf" srcId="{C8C596C3-EC69-4D63-854C-2B094392503A}" destId="{A2D2E418-6CC0-4718-8C4D-C098236E3CE5}" srcOrd="0" destOrd="0" presId="urn:microsoft.com/office/officeart/2016/7/layout/LinearArrowProcessNumbered"/>
    <dgm:cxn modelId="{EECFC9D6-02A3-4156-87EF-E8592C821D59}" type="presParOf" srcId="{C8C596C3-EC69-4D63-854C-2B094392503A}" destId="{813E0FB6-BB5C-4017-907D-1997D980BB7F}" srcOrd="1" destOrd="0" presId="urn:microsoft.com/office/officeart/2016/7/layout/LinearArrowProcessNumbered"/>
    <dgm:cxn modelId="{FDD02B45-C490-4744-9474-541650414423}" type="presParOf" srcId="{813E0FB6-BB5C-4017-907D-1997D980BB7F}" destId="{DEC3099D-347D-4202-9295-DB6132F59824}" srcOrd="0" destOrd="0" presId="urn:microsoft.com/office/officeart/2016/7/layout/LinearArrowProcessNumbered"/>
    <dgm:cxn modelId="{9F2DE26B-3109-4E7B-A34B-F964CEF42CFF}" type="presParOf" srcId="{813E0FB6-BB5C-4017-907D-1997D980BB7F}" destId="{840BC86E-45B6-4328-A802-9800A4FC8F4E}" srcOrd="1" destOrd="0" presId="urn:microsoft.com/office/officeart/2016/7/layout/LinearArrowProcessNumbered"/>
    <dgm:cxn modelId="{057CC34F-21CB-4B53-B590-6D7EC1F56C92}" type="presParOf" srcId="{813E0FB6-BB5C-4017-907D-1997D980BB7F}" destId="{0FFA442E-C3EA-446A-B9B8-32D76A5F5662}" srcOrd="2" destOrd="0" presId="urn:microsoft.com/office/officeart/2016/7/layout/LinearArrowProcessNumbered"/>
    <dgm:cxn modelId="{223C3C7E-68F6-48F8-B29D-9184103A1965}" type="presParOf" srcId="{813E0FB6-BB5C-4017-907D-1997D980BB7F}" destId="{E888C11C-4966-4B64-933D-694261811C2F}" srcOrd="3" destOrd="0" presId="urn:microsoft.com/office/officeart/2016/7/layout/LinearArrowProcessNumbered"/>
    <dgm:cxn modelId="{24BC6A02-F1F9-444E-BBC2-74BC73B3BF19}" type="presParOf" srcId="{C8C596C3-EC69-4D63-854C-2B094392503A}" destId="{BB967F8B-4397-4770-BB7C-B1ABB55CC2D1}" srcOrd="2" destOrd="0" presId="urn:microsoft.com/office/officeart/2016/7/layout/LinearArrowProcessNumbered"/>
    <dgm:cxn modelId="{F904968B-7099-48CE-9FB8-47A13B4A9F78}" type="presParOf" srcId="{17C4FAB4-E1FB-46B6-8760-C350BF934807}" destId="{CFFA94C6-8E58-4FB3-B2CE-5985DEA43459}" srcOrd="9" destOrd="0" presId="urn:microsoft.com/office/officeart/2016/7/layout/LinearArrowProcessNumbered"/>
    <dgm:cxn modelId="{D3B6417F-1C62-402E-A17F-DAEA371351A9}" type="presParOf" srcId="{17C4FAB4-E1FB-46B6-8760-C350BF934807}" destId="{296CB4CF-C64B-47DF-B776-703A46C8707F}" srcOrd="10" destOrd="0" presId="urn:microsoft.com/office/officeart/2016/7/layout/LinearArrowProcessNumbered"/>
    <dgm:cxn modelId="{7FB8D4CA-B85E-4ED2-82DE-D4072CE73001}" type="presParOf" srcId="{296CB4CF-C64B-47DF-B776-703A46C8707F}" destId="{0B4B45F8-E805-4947-BFBD-ED7D6D1FBA49}" srcOrd="0" destOrd="0" presId="urn:microsoft.com/office/officeart/2016/7/layout/LinearArrowProcessNumbered"/>
    <dgm:cxn modelId="{DA846BF7-7092-4543-B368-525DF764703D}" type="presParOf" srcId="{296CB4CF-C64B-47DF-B776-703A46C8707F}" destId="{CB706D3D-666B-4DC3-B0FA-F3EE7619B5C7}" srcOrd="1" destOrd="0" presId="urn:microsoft.com/office/officeart/2016/7/layout/LinearArrowProcessNumbered"/>
    <dgm:cxn modelId="{A6D53BBB-70CC-42B9-9E2F-8B06D0DCE67D}" type="presParOf" srcId="{CB706D3D-666B-4DC3-B0FA-F3EE7619B5C7}" destId="{27325992-9C69-4A1D-9AE7-BADD260A7C4F}" srcOrd="0" destOrd="0" presId="urn:microsoft.com/office/officeart/2016/7/layout/LinearArrowProcessNumbered"/>
    <dgm:cxn modelId="{BAF41804-236C-4F91-8AA0-10429C6B2A8E}" type="presParOf" srcId="{CB706D3D-666B-4DC3-B0FA-F3EE7619B5C7}" destId="{A3B6635E-8956-4CD1-BB1B-29EE99BCAFAC}" srcOrd="1" destOrd="0" presId="urn:microsoft.com/office/officeart/2016/7/layout/LinearArrowProcessNumbered"/>
    <dgm:cxn modelId="{3DD1704B-9673-425D-86DD-3FD7CEBDB96D}" type="presParOf" srcId="{CB706D3D-666B-4DC3-B0FA-F3EE7619B5C7}" destId="{195BCD1B-6FA0-4C58-B658-246AC67AF01B}" srcOrd="2" destOrd="0" presId="urn:microsoft.com/office/officeart/2016/7/layout/LinearArrowProcessNumbered"/>
    <dgm:cxn modelId="{73DFD138-A63E-4303-9D74-C8F6E1234B3D}" type="presParOf" srcId="{CB706D3D-666B-4DC3-B0FA-F3EE7619B5C7}" destId="{1583380C-BBDE-42C4-9508-B20F5DDD13EC}" srcOrd="3" destOrd="0" presId="urn:microsoft.com/office/officeart/2016/7/layout/LinearArrowProcessNumbered"/>
    <dgm:cxn modelId="{D15F00F3-741C-4221-8003-DB9FEEF5643E}" type="presParOf" srcId="{296CB4CF-C64B-47DF-B776-703A46C8707F}" destId="{A4A894BC-8850-45A1-9E13-6D0A790EBBD4}" srcOrd="2" destOrd="0" presId="urn:microsoft.com/office/officeart/2016/7/layout/LinearArrowProcessNumbered"/>
    <dgm:cxn modelId="{2ED08AE5-67A4-4CF5-A972-A0FF12E2D33C}" type="presParOf" srcId="{17C4FAB4-E1FB-46B6-8760-C350BF934807}" destId="{237FAF72-7A37-4105-B8F2-F7BFC73801B0}" srcOrd="11" destOrd="0" presId="urn:microsoft.com/office/officeart/2016/7/layout/LinearArrowProcessNumbered"/>
    <dgm:cxn modelId="{5E18EAF9-757E-4753-8D5C-72B3F17B3603}" type="presParOf" srcId="{17C4FAB4-E1FB-46B6-8760-C350BF934807}" destId="{68149ABA-8C05-4A5B-87C9-C31FC821068A}" srcOrd="12" destOrd="0" presId="urn:microsoft.com/office/officeart/2016/7/layout/LinearArrowProcessNumbered"/>
    <dgm:cxn modelId="{F16DB406-8442-4344-9BBD-1830C1638369}" type="presParOf" srcId="{68149ABA-8C05-4A5B-87C9-C31FC821068A}" destId="{470E9963-423D-460C-A026-D94ED9A4E7E8}" srcOrd="0" destOrd="0" presId="urn:microsoft.com/office/officeart/2016/7/layout/LinearArrowProcessNumbered"/>
    <dgm:cxn modelId="{9AAABF95-B74A-495D-B723-BBA39E04E672}" type="presParOf" srcId="{68149ABA-8C05-4A5B-87C9-C31FC821068A}" destId="{728300D1-AECF-4A3E-8195-04D3449A6394}" srcOrd="1" destOrd="0" presId="urn:microsoft.com/office/officeart/2016/7/layout/LinearArrowProcessNumbered"/>
    <dgm:cxn modelId="{8844D9F5-B7F7-4CF9-9431-089DABDD62AA}" type="presParOf" srcId="{728300D1-AECF-4A3E-8195-04D3449A6394}" destId="{F856FDC6-D3E3-41CA-B581-6DBF723E331F}" srcOrd="0" destOrd="0" presId="urn:microsoft.com/office/officeart/2016/7/layout/LinearArrowProcessNumbered"/>
    <dgm:cxn modelId="{78633B00-CDA6-4EED-B172-4742522CA9CA}" type="presParOf" srcId="{728300D1-AECF-4A3E-8195-04D3449A6394}" destId="{8E94FF1E-2BCC-4BF7-94F1-BFAD58DDA27C}" srcOrd="1" destOrd="0" presId="urn:microsoft.com/office/officeart/2016/7/layout/LinearArrowProcessNumbered"/>
    <dgm:cxn modelId="{D6B87EB9-0C5B-4279-9860-5D378E68567F}" type="presParOf" srcId="{728300D1-AECF-4A3E-8195-04D3449A6394}" destId="{9879FF46-DBBC-4446-8308-92E12D982198}" srcOrd="2" destOrd="0" presId="urn:microsoft.com/office/officeart/2016/7/layout/LinearArrowProcessNumbered"/>
    <dgm:cxn modelId="{F67BE9E3-716F-46D4-8DA3-44676472E47D}" type="presParOf" srcId="{728300D1-AECF-4A3E-8195-04D3449A6394}" destId="{A5004379-1F72-42BF-A5D7-8332950FF6E6}" srcOrd="3" destOrd="0" presId="urn:microsoft.com/office/officeart/2016/7/layout/LinearArrowProcessNumbered"/>
    <dgm:cxn modelId="{0D5E7382-E0E6-4679-8831-3BF578DB0114}" type="presParOf" srcId="{68149ABA-8C05-4A5B-87C9-C31FC821068A}" destId="{743B6E52-8069-4992-A823-906EAF64B8A2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A1EDD1-BB04-4507-8DFE-E78852A89C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442B01D-A535-441A-810D-0669F69B734C}">
      <dgm:prSet/>
      <dgm:spPr/>
      <dgm:t>
        <a:bodyPr/>
        <a:lstStyle/>
        <a:p>
          <a:r>
            <a:rPr lang="en-US"/>
            <a:t>• Google and Facebook: Lost $100M to phishing scams.</a:t>
          </a:r>
        </a:p>
      </dgm:t>
    </dgm:pt>
    <dgm:pt modelId="{A1DA3B9D-9B62-47E2-888E-2CA16D9C7238}" type="parTrans" cxnId="{285C6D52-792F-4D44-8489-6B0F670728A1}">
      <dgm:prSet/>
      <dgm:spPr/>
      <dgm:t>
        <a:bodyPr/>
        <a:lstStyle/>
        <a:p>
          <a:endParaRPr lang="en-US"/>
        </a:p>
      </dgm:t>
    </dgm:pt>
    <dgm:pt modelId="{0E4245BB-B5CB-4A9C-966C-75791B46AD98}" type="sibTrans" cxnId="{285C6D52-792F-4D44-8489-6B0F670728A1}">
      <dgm:prSet/>
      <dgm:spPr/>
      <dgm:t>
        <a:bodyPr/>
        <a:lstStyle/>
        <a:p>
          <a:endParaRPr lang="en-US"/>
        </a:p>
      </dgm:t>
    </dgm:pt>
    <dgm:pt modelId="{D04AD676-6312-416C-B2A2-97EC867A5F90}">
      <dgm:prSet/>
      <dgm:spPr/>
      <dgm:t>
        <a:bodyPr/>
        <a:lstStyle/>
        <a:p>
          <a:r>
            <a:rPr lang="en-US"/>
            <a:t>• Target: Phishing led to a massive data breach.</a:t>
          </a:r>
        </a:p>
      </dgm:t>
    </dgm:pt>
    <dgm:pt modelId="{8964068A-2C19-4FB1-A966-A3948B32A6E6}" type="parTrans" cxnId="{81AB07D9-83B9-43A2-9C70-05AD53E20A17}">
      <dgm:prSet/>
      <dgm:spPr/>
      <dgm:t>
        <a:bodyPr/>
        <a:lstStyle/>
        <a:p>
          <a:endParaRPr lang="en-US"/>
        </a:p>
      </dgm:t>
    </dgm:pt>
    <dgm:pt modelId="{650DEBAE-C323-4369-9072-5420D5D9FEF7}" type="sibTrans" cxnId="{81AB07D9-83B9-43A2-9C70-05AD53E20A17}">
      <dgm:prSet/>
      <dgm:spPr/>
      <dgm:t>
        <a:bodyPr/>
        <a:lstStyle/>
        <a:p>
          <a:endParaRPr lang="en-US"/>
        </a:p>
      </dgm:t>
    </dgm:pt>
    <dgm:pt modelId="{F604363B-2107-499E-A4C8-492BE684195E}">
      <dgm:prSet/>
      <dgm:spPr/>
      <dgm:t>
        <a:bodyPr/>
        <a:lstStyle/>
        <a:p>
          <a:r>
            <a:rPr lang="en-US"/>
            <a:t>• Sony Pictures: Spear phishing resulted in stolen sensitive emails.</a:t>
          </a:r>
        </a:p>
      </dgm:t>
    </dgm:pt>
    <dgm:pt modelId="{59F9AA05-D2A1-4103-A7C0-9DFC0A0FD2F5}" type="parTrans" cxnId="{3800A589-18F9-4CA1-9F6E-F4E0E11391CC}">
      <dgm:prSet/>
      <dgm:spPr/>
      <dgm:t>
        <a:bodyPr/>
        <a:lstStyle/>
        <a:p>
          <a:endParaRPr lang="en-US"/>
        </a:p>
      </dgm:t>
    </dgm:pt>
    <dgm:pt modelId="{C9DEC4E1-B6EB-4C13-BD81-D8FA1C6C1753}" type="sibTrans" cxnId="{3800A589-18F9-4CA1-9F6E-F4E0E11391CC}">
      <dgm:prSet/>
      <dgm:spPr/>
      <dgm:t>
        <a:bodyPr/>
        <a:lstStyle/>
        <a:p>
          <a:endParaRPr lang="en-US"/>
        </a:p>
      </dgm:t>
    </dgm:pt>
    <dgm:pt modelId="{19331EC0-998E-4EEE-8C3B-630A65682B4D}" type="pres">
      <dgm:prSet presAssocID="{72A1EDD1-BB04-4507-8DFE-E78852A89C10}" presName="root" presStyleCnt="0">
        <dgm:presLayoutVars>
          <dgm:dir/>
          <dgm:resizeHandles val="exact"/>
        </dgm:presLayoutVars>
      </dgm:prSet>
      <dgm:spPr/>
    </dgm:pt>
    <dgm:pt modelId="{9225C0A2-A1C9-4934-A4F6-B93CF87883FB}" type="pres">
      <dgm:prSet presAssocID="{9442B01D-A535-441A-810D-0669F69B734C}" presName="compNode" presStyleCnt="0"/>
      <dgm:spPr/>
    </dgm:pt>
    <dgm:pt modelId="{BFFFA342-DA5C-4FBC-8DCF-C923097242D0}" type="pres">
      <dgm:prSet presAssocID="{9442B01D-A535-441A-810D-0669F69B734C}" presName="bgRect" presStyleLbl="bgShp" presStyleIdx="0" presStyleCnt="3"/>
      <dgm:spPr/>
    </dgm:pt>
    <dgm:pt modelId="{24BAEEFE-928B-41D5-84BD-2A9B2D3F9749}" type="pres">
      <dgm:prSet presAssocID="{9442B01D-A535-441A-810D-0669F69B73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36779FF-B017-4006-BC4D-31A7A7085DD8}" type="pres">
      <dgm:prSet presAssocID="{9442B01D-A535-441A-810D-0669F69B734C}" presName="spaceRect" presStyleCnt="0"/>
      <dgm:spPr/>
    </dgm:pt>
    <dgm:pt modelId="{7CBABDEE-C7CB-40E6-8CEE-27CD54F5CE6D}" type="pres">
      <dgm:prSet presAssocID="{9442B01D-A535-441A-810D-0669F69B734C}" presName="parTx" presStyleLbl="revTx" presStyleIdx="0" presStyleCnt="3">
        <dgm:presLayoutVars>
          <dgm:chMax val="0"/>
          <dgm:chPref val="0"/>
        </dgm:presLayoutVars>
      </dgm:prSet>
      <dgm:spPr/>
    </dgm:pt>
    <dgm:pt modelId="{AA3603BD-0699-405F-B6A8-A7F6ADF11131}" type="pres">
      <dgm:prSet presAssocID="{0E4245BB-B5CB-4A9C-966C-75791B46AD98}" presName="sibTrans" presStyleCnt="0"/>
      <dgm:spPr/>
    </dgm:pt>
    <dgm:pt modelId="{028B9E88-D54F-49E4-AB79-8795AE9B5BB4}" type="pres">
      <dgm:prSet presAssocID="{D04AD676-6312-416C-B2A2-97EC867A5F90}" presName="compNode" presStyleCnt="0"/>
      <dgm:spPr/>
    </dgm:pt>
    <dgm:pt modelId="{D09DA362-0F2E-4647-BED4-9E427EE0B202}" type="pres">
      <dgm:prSet presAssocID="{D04AD676-6312-416C-B2A2-97EC867A5F90}" presName="bgRect" presStyleLbl="bgShp" presStyleIdx="1" presStyleCnt="3"/>
      <dgm:spPr/>
    </dgm:pt>
    <dgm:pt modelId="{A8F7B671-041E-40F3-91B0-B5FD47CA7367}" type="pres">
      <dgm:prSet presAssocID="{D04AD676-6312-416C-B2A2-97EC867A5F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14E86AE-7FAC-4810-B419-CEED994143DD}" type="pres">
      <dgm:prSet presAssocID="{D04AD676-6312-416C-B2A2-97EC867A5F90}" presName="spaceRect" presStyleCnt="0"/>
      <dgm:spPr/>
    </dgm:pt>
    <dgm:pt modelId="{FD6A9ED2-D942-4674-AB1F-B2A36CA0C67D}" type="pres">
      <dgm:prSet presAssocID="{D04AD676-6312-416C-B2A2-97EC867A5F90}" presName="parTx" presStyleLbl="revTx" presStyleIdx="1" presStyleCnt="3">
        <dgm:presLayoutVars>
          <dgm:chMax val="0"/>
          <dgm:chPref val="0"/>
        </dgm:presLayoutVars>
      </dgm:prSet>
      <dgm:spPr/>
    </dgm:pt>
    <dgm:pt modelId="{2D4BCAD0-1EA8-44C9-90C5-E8620A747191}" type="pres">
      <dgm:prSet presAssocID="{650DEBAE-C323-4369-9072-5420D5D9FEF7}" presName="sibTrans" presStyleCnt="0"/>
      <dgm:spPr/>
    </dgm:pt>
    <dgm:pt modelId="{F4E1C13E-FA01-4372-B6DA-38465B933519}" type="pres">
      <dgm:prSet presAssocID="{F604363B-2107-499E-A4C8-492BE684195E}" presName="compNode" presStyleCnt="0"/>
      <dgm:spPr/>
    </dgm:pt>
    <dgm:pt modelId="{D63A77A9-7827-4164-98A6-C69B43830CD0}" type="pres">
      <dgm:prSet presAssocID="{F604363B-2107-499E-A4C8-492BE684195E}" presName="bgRect" presStyleLbl="bgShp" presStyleIdx="2" presStyleCnt="3"/>
      <dgm:spPr/>
    </dgm:pt>
    <dgm:pt modelId="{68390262-EDD8-4593-999B-610C027426EE}" type="pres">
      <dgm:prSet presAssocID="{F604363B-2107-499E-A4C8-492BE684195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codile"/>
        </a:ext>
      </dgm:extLst>
    </dgm:pt>
    <dgm:pt modelId="{3D98FD71-B453-4A34-A84E-A10BC019AA30}" type="pres">
      <dgm:prSet presAssocID="{F604363B-2107-499E-A4C8-492BE684195E}" presName="spaceRect" presStyleCnt="0"/>
      <dgm:spPr/>
    </dgm:pt>
    <dgm:pt modelId="{A86FBF10-E982-477C-AB4C-71F2F34C2714}" type="pres">
      <dgm:prSet presAssocID="{F604363B-2107-499E-A4C8-492BE684195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8839315-94CE-472A-AD0A-28EF54C5B857}" type="presOf" srcId="{F604363B-2107-499E-A4C8-492BE684195E}" destId="{A86FBF10-E982-477C-AB4C-71F2F34C2714}" srcOrd="0" destOrd="0" presId="urn:microsoft.com/office/officeart/2018/2/layout/IconVerticalSolidList"/>
    <dgm:cxn modelId="{9F864620-A301-4094-A4DE-5B524F9D6985}" type="presOf" srcId="{9442B01D-A535-441A-810D-0669F69B734C}" destId="{7CBABDEE-C7CB-40E6-8CEE-27CD54F5CE6D}" srcOrd="0" destOrd="0" presId="urn:microsoft.com/office/officeart/2018/2/layout/IconVerticalSolidList"/>
    <dgm:cxn modelId="{35222629-5561-4005-9312-91ED86CADA8D}" type="presOf" srcId="{72A1EDD1-BB04-4507-8DFE-E78852A89C10}" destId="{19331EC0-998E-4EEE-8C3B-630A65682B4D}" srcOrd="0" destOrd="0" presId="urn:microsoft.com/office/officeart/2018/2/layout/IconVerticalSolidList"/>
    <dgm:cxn modelId="{73701264-3181-4B6B-9CD7-E0D0E7DD191A}" type="presOf" srcId="{D04AD676-6312-416C-B2A2-97EC867A5F90}" destId="{FD6A9ED2-D942-4674-AB1F-B2A36CA0C67D}" srcOrd="0" destOrd="0" presId="urn:microsoft.com/office/officeart/2018/2/layout/IconVerticalSolidList"/>
    <dgm:cxn modelId="{285C6D52-792F-4D44-8489-6B0F670728A1}" srcId="{72A1EDD1-BB04-4507-8DFE-E78852A89C10}" destId="{9442B01D-A535-441A-810D-0669F69B734C}" srcOrd="0" destOrd="0" parTransId="{A1DA3B9D-9B62-47E2-888E-2CA16D9C7238}" sibTransId="{0E4245BB-B5CB-4A9C-966C-75791B46AD98}"/>
    <dgm:cxn modelId="{3800A589-18F9-4CA1-9F6E-F4E0E11391CC}" srcId="{72A1EDD1-BB04-4507-8DFE-E78852A89C10}" destId="{F604363B-2107-499E-A4C8-492BE684195E}" srcOrd="2" destOrd="0" parTransId="{59F9AA05-D2A1-4103-A7C0-9DFC0A0FD2F5}" sibTransId="{C9DEC4E1-B6EB-4C13-BD81-D8FA1C6C1753}"/>
    <dgm:cxn modelId="{81AB07D9-83B9-43A2-9C70-05AD53E20A17}" srcId="{72A1EDD1-BB04-4507-8DFE-E78852A89C10}" destId="{D04AD676-6312-416C-B2A2-97EC867A5F90}" srcOrd="1" destOrd="0" parTransId="{8964068A-2C19-4FB1-A966-A3948B32A6E6}" sibTransId="{650DEBAE-C323-4369-9072-5420D5D9FEF7}"/>
    <dgm:cxn modelId="{D371C072-7F0B-4719-ADE0-F007A7605203}" type="presParOf" srcId="{19331EC0-998E-4EEE-8C3B-630A65682B4D}" destId="{9225C0A2-A1C9-4934-A4F6-B93CF87883FB}" srcOrd="0" destOrd="0" presId="urn:microsoft.com/office/officeart/2018/2/layout/IconVerticalSolidList"/>
    <dgm:cxn modelId="{35420355-50CD-4514-865A-6CE632B8D20A}" type="presParOf" srcId="{9225C0A2-A1C9-4934-A4F6-B93CF87883FB}" destId="{BFFFA342-DA5C-4FBC-8DCF-C923097242D0}" srcOrd="0" destOrd="0" presId="urn:microsoft.com/office/officeart/2018/2/layout/IconVerticalSolidList"/>
    <dgm:cxn modelId="{88B64830-1006-47FC-972D-32698F1CE518}" type="presParOf" srcId="{9225C0A2-A1C9-4934-A4F6-B93CF87883FB}" destId="{24BAEEFE-928B-41D5-84BD-2A9B2D3F9749}" srcOrd="1" destOrd="0" presId="urn:microsoft.com/office/officeart/2018/2/layout/IconVerticalSolidList"/>
    <dgm:cxn modelId="{6BD41575-01BC-4A7E-A0CC-813BE0EC4883}" type="presParOf" srcId="{9225C0A2-A1C9-4934-A4F6-B93CF87883FB}" destId="{436779FF-B017-4006-BC4D-31A7A7085DD8}" srcOrd="2" destOrd="0" presId="urn:microsoft.com/office/officeart/2018/2/layout/IconVerticalSolidList"/>
    <dgm:cxn modelId="{CC43E8BB-27A9-4AE9-BE3F-06E4FFB54E00}" type="presParOf" srcId="{9225C0A2-A1C9-4934-A4F6-B93CF87883FB}" destId="{7CBABDEE-C7CB-40E6-8CEE-27CD54F5CE6D}" srcOrd="3" destOrd="0" presId="urn:microsoft.com/office/officeart/2018/2/layout/IconVerticalSolidList"/>
    <dgm:cxn modelId="{7347D665-631C-4D51-817B-C10720BE3E05}" type="presParOf" srcId="{19331EC0-998E-4EEE-8C3B-630A65682B4D}" destId="{AA3603BD-0699-405F-B6A8-A7F6ADF11131}" srcOrd="1" destOrd="0" presId="urn:microsoft.com/office/officeart/2018/2/layout/IconVerticalSolidList"/>
    <dgm:cxn modelId="{D6D317DC-6944-4DB0-8C66-304AB7E45BA6}" type="presParOf" srcId="{19331EC0-998E-4EEE-8C3B-630A65682B4D}" destId="{028B9E88-D54F-49E4-AB79-8795AE9B5BB4}" srcOrd="2" destOrd="0" presId="urn:microsoft.com/office/officeart/2018/2/layout/IconVerticalSolidList"/>
    <dgm:cxn modelId="{3353EE03-2055-42CA-A69C-6C55FEB8F0CC}" type="presParOf" srcId="{028B9E88-D54F-49E4-AB79-8795AE9B5BB4}" destId="{D09DA362-0F2E-4647-BED4-9E427EE0B202}" srcOrd="0" destOrd="0" presId="urn:microsoft.com/office/officeart/2018/2/layout/IconVerticalSolidList"/>
    <dgm:cxn modelId="{5DFB5D16-AC2D-442B-8967-4DBB19D2E0E0}" type="presParOf" srcId="{028B9E88-D54F-49E4-AB79-8795AE9B5BB4}" destId="{A8F7B671-041E-40F3-91B0-B5FD47CA7367}" srcOrd="1" destOrd="0" presId="urn:microsoft.com/office/officeart/2018/2/layout/IconVerticalSolidList"/>
    <dgm:cxn modelId="{DCAAB9A8-2435-495A-9115-AB0153DF51B6}" type="presParOf" srcId="{028B9E88-D54F-49E4-AB79-8795AE9B5BB4}" destId="{C14E86AE-7FAC-4810-B419-CEED994143DD}" srcOrd="2" destOrd="0" presId="urn:microsoft.com/office/officeart/2018/2/layout/IconVerticalSolidList"/>
    <dgm:cxn modelId="{685D5453-8200-4192-BE51-49F71FAB0389}" type="presParOf" srcId="{028B9E88-D54F-49E4-AB79-8795AE9B5BB4}" destId="{FD6A9ED2-D942-4674-AB1F-B2A36CA0C67D}" srcOrd="3" destOrd="0" presId="urn:microsoft.com/office/officeart/2018/2/layout/IconVerticalSolidList"/>
    <dgm:cxn modelId="{C8A42722-F5E5-4D62-9101-EA4EFE97C724}" type="presParOf" srcId="{19331EC0-998E-4EEE-8C3B-630A65682B4D}" destId="{2D4BCAD0-1EA8-44C9-90C5-E8620A747191}" srcOrd="3" destOrd="0" presId="urn:microsoft.com/office/officeart/2018/2/layout/IconVerticalSolidList"/>
    <dgm:cxn modelId="{0F58CE86-7085-45FE-85C0-A49408BE919D}" type="presParOf" srcId="{19331EC0-998E-4EEE-8C3B-630A65682B4D}" destId="{F4E1C13E-FA01-4372-B6DA-38465B933519}" srcOrd="4" destOrd="0" presId="urn:microsoft.com/office/officeart/2018/2/layout/IconVerticalSolidList"/>
    <dgm:cxn modelId="{63EC8950-5EBF-4FC9-A45C-7F15CB574A91}" type="presParOf" srcId="{F4E1C13E-FA01-4372-B6DA-38465B933519}" destId="{D63A77A9-7827-4164-98A6-C69B43830CD0}" srcOrd="0" destOrd="0" presId="urn:microsoft.com/office/officeart/2018/2/layout/IconVerticalSolidList"/>
    <dgm:cxn modelId="{FF566C7E-C448-4767-BE95-89399024D55A}" type="presParOf" srcId="{F4E1C13E-FA01-4372-B6DA-38465B933519}" destId="{68390262-EDD8-4593-999B-610C027426EE}" srcOrd="1" destOrd="0" presId="urn:microsoft.com/office/officeart/2018/2/layout/IconVerticalSolidList"/>
    <dgm:cxn modelId="{5A5E7D46-7A7B-4575-881C-F28CCB2252EA}" type="presParOf" srcId="{F4E1C13E-FA01-4372-B6DA-38465B933519}" destId="{3D98FD71-B453-4A34-A84E-A10BC019AA30}" srcOrd="2" destOrd="0" presId="urn:microsoft.com/office/officeart/2018/2/layout/IconVerticalSolidList"/>
    <dgm:cxn modelId="{85923DDD-DB48-4C90-A047-7886282796F5}" type="presParOf" srcId="{F4E1C13E-FA01-4372-B6DA-38465B933519}" destId="{A86FBF10-E982-477C-AB4C-71F2F34C27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56F7A4-034F-4DF2-8C32-6CD49FEAFE9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21F3A57-8199-440D-A7A5-B877701CBF27}">
      <dgm:prSet/>
      <dgm:spPr/>
      <dgm:t>
        <a:bodyPr/>
        <a:lstStyle/>
        <a:p>
          <a:r>
            <a:rPr lang="en-US"/>
            <a:t>Phishing is a constant threat but can be mitigated through awareness and caution.</a:t>
          </a:r>
        </a:p>
      </dgm:t>
    </dgm:pt>
    <dgm:pt modelId="{D119F5EC-AEAB-41C9-9C8F-E78213E34D05}" type="parTrans" cxnId="{7E7F96C4-C520-4790-82B2-3D2051DB0ED6}">
      <dgm:prSet/>
      <dgm:spPr/>
      <dgm:t>
        <a:bodyPr/>
        <a:lstStyle/>
        <a:p>
          <a:endParaRPr lang="en-US"/>
        </a:p>
      </dgm:t>
    </dgm:pt>
    <dgm:pt modelId="{4DD60592-3431-4DE1-8817-D49C467F1683}" type="sibTrans" cxnId="{7E7F96C4-C520-4790-82B2-3D2051DB0ED6}">
      <dgm:prSet/>
      <dgm:spPr/>
      <dgm:t>
        <a:bodyPr/>
        <a:lstStyle/>
        <a:p>
          <a:endParaRPr lang="en-US"/>
        </a:p>
      </dgm:t>
    </dgm:pt>
    <dgm:pt modelId="{F5B214D6-C99A-4085-A615-0D31F2959E06}">
      <dgm:prSet/>
      <dgm:spPr/>
      <dgm:t>
        <a:bodyPr/>
        <a:lstStyle/>
        <a:p>
          <a:r>
            <a:rPr lang="en-US" dirty="0"/>
            <a:t>• Report suspicious emails and educate others.</a:t>
          </a:r>
        </a:p>
      </dgm:t>
    </dgm:pt>
    <dgm:pt modelId="{50051932-8917-4CA0-BD8B-C1AAE784970E}" type="parTrans" cxnId="{309A0BAF-2829-47E9-8FEA-91E582453E5F}">
      <dgm:prSet/>
      <dgm:spPr/>
      <dgm:t>
        <a:bodyPr/>
        <a:lstStyle/>
        <a:p>
          <a:endParaRPr lang="en-US"/>
        </a:p>
      </dgm:t>
    </dgm:pt>
    <dgm:pt modelId="{BD87F5ED-7024-4F72-97D2-E50D492759D5}" type="sibTrans" cxnId="{309A0BAF-2829-47E9-8FEA-91E582453E5F}">
      <dgm:prSet/>
      <dgm:spPr/>
      <dgm:t>
        <a:bodyPr/>
        <a:lstStyle/>
        <a:p>
          <a:endParaRPr lang="en-US"/>
        </a:p>
      </dgm:t>
    </dgm:pt>
    <dgm:pt modelId="{306114FC-5483-4462-B5E9-DC423285F37A}">
      <dgm:prSet/>
      <dgm:spPr/>
      <dgm:t>
        <a:bodyPr/>
        <a:lstStyle/>
        <a:p>
          <a:r>
            <a:rPr lang="en-US" dirty="0"/>
            <a:t>• Remember: Think before you click!</a:t>
          </a:r>
        </a:p>
      </dgm:t>
    </dgm:pt>
    <dgm:pt modelId="{B37B93EE-7FE4-40AA-A3B5-34CA84CCC6D1}" type="parTrans" cxnId="{EF1E49C3-3268-4377-9593-96D02DB4B956}">
      <dgm:prSet/>
      <dgm:spPr/>
      <dgm:t>
        <a:bodyPr/>
        <a:lstStyle/>
        <a:p>
          <a:endParaRPr lang="en-US"/>
        </a:p>
      </dgm:t>
    </dgm:pt>
    <dgm:pt modelId="{24048596-72BF-41A3-908E-3C9F57D6700E}" type="sibTrans" cxnId="{EF1E49C3-3268-4377-9593-96D02DB4B956}">
      <dgm:prSet/>
      <dgm:spPr/>
      <dgm:t>
        <a:bodyPr/>
        <a:lstStyle/>
        <a:p>
          <a:endParaRPr lang="en-US"/>
        </a:p>
      </dgm:t>
    </dgm:pt>
    <dgm:pt modelId="{A2E92D1A-C658-4723-9A52-3974272C9905}" type="pres">
      <dgm:prSet presAssocID="{EF56F7A4-034F-4DF2-8C32-6CD49FEAFE92}" presName="root" presStyleCnt="0">
        <dgm:presLayoutVars>
          <dgm:dir/>
          <dgm:resizeHandles val="exact"/>
        </dgm:presLayoutVars>
      </dgm:prSet>
      <dgm:spPr/>
    </dgm:pt>
    <dgm:pt modelId="{B774F0B9-2FFF-402F-BDCD-CA93263D53B6}" type="pres">
      <dgm:prSet presAssocID="{321F3A57-8199-440D-A7A5-B877701CBF27}" presName="compNode" presStyleCnt="0"/>
      <dgm:spPr/>
    </dgm:pt>
    <dgm:pt modelId="{8BF5E418-D3EF-4C8F-A8C1-8B2DB47C7025}" type="pres">
      <dgm:prSet presAssocID="{321F3A57-8199-440D-A7A5-B877701CBF2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o-Hazard"/>
        </a:ext>
      </dgm:extLst>
    </dgm:pt>
    <dgm:pt modelId="{72D79BED-AF75-4E84-B4C2-2619E17567E3}" type="pres">
      <dgm:prSet presAssocID="{321F3A57-8199-440D-A7A5-B877701CBF27}" presName="spaceRect" presStyleCnt="0"/>
      <dgm:spPr/>
    </dgm:pt>
    <dgm:pt modelId="{8526568E-4292-4CC3-855F-503920864216}" type="pres">
      <dgm:prSet presAssocID="{321F3A57-8199-440D-A7A5-B877701CBF27}" presName="textRect" presStyleLbl="revTx" presStyleIdx="0" presStyleCnt="3">
        <dgm:presLayoutVars>
          <dgm:chMax val="1"/>
          <dgm:chPref val="1"/>
        </dgm:presLayoutVars>
      </dgm:prSet>
      <dgm:spPr/>
    </dgm:pt>
    <dgm:pt modelId="{8EA44FA1-9FC1-49A4-A86C-7EADC85254CF}" type="pres">
      <dgm:prSet presAssocID="{4DD60592-3431-4DE1-8817-D49C467F1683}" presName="sibTrans" presStyleCnt="0"/>
      <dgm:spPr/>
    </dgm:pt>
    <dgm:pt modelId="{3CB886CE-3824-424F-BE11-7BD29E525A21}" type="pres">
      <dgm:prSet presAssocID="{F5B214D6-C99A-4085-A615-0D31F2959E06}" presName="compNode" presStyleCnt="0"/>
      <dgm:spPr/>
    </dgm:pt>
    <dgm:pt modelId="{07CEF9D3-16F2-4878-B5FF-46216E692C01}" type="pres">
      <dgm:prSet presAssocID="{F5B214D6-C99A-4085-A615-0D31F2959E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54C3AFF1-6FD2-4334-9EB4-B884939A6BA0}" type="pres">
      <dgm:prSet presAssocID="{F5B214D6-C99A-4085-A615-0D31F2959E06}" presName="spaceRect" presStyleCnt="0"/>
      <dgm:spPr/>
    </dgm:pt>
    <dgm:pt modelId="{07A1B2D1-163C-4F6A-A8C1-B8F3538789BC}" type="pres">
      <dgm:prSet presAssocID="{F5B214D6-C99A-4085-A615-0D31F2959E06}" presName="textRect" presStyleLbl="revTx" presStyleIdx="1" presStyleCnt="3">
        <dgm:presLayoutVars>
          <dgm:chMax val="1"/>
          <dgm:chPref val="1"/>
        </dgm:presLayoutVars>
      </dgm:prSet>
      <dgm:spPr/>
    </dgm:pt>
    <dgm:pt modelId="{52E10F6C-583C-4D0D-8A9D-61FE3F49BD38}" type="pres">
      <dgm:prSet presAssocID="{BD87F5ED-7024-4F72-97D2-E50D492759D5}" presName="sibTrans" presStyleCnt="0"/>
      <dgm:spPr/>
    </dgm:pt>
    <dgm:pt modelId="{AC90C79D-C7A0-4EE5-AAB8-BF6ABB788CC0}" type="pres">
      <dgm:prSet presAssocID="{306114FC-5483-4462-B5E9-DC423285F37A}" presName="compNode" presStyleCnt="0"/>
      <dgm:spPr/>
    </dgm:pt>
    <dgm:pt modelId="{37A01233-69D0-41D4-8576-8A184CCA37E4}" type="pres">
      <dgm:prSet presAssocID="{306114FC-5483-4462-B5E9-DC423285F3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ECDC6A9B-5E00-40D5-965D-A460F6882D30}" type="pres">
      <dgm:prSet presAssocID="{306114FC-5483-4462-B5E9-DC423285F37A}" presName="spaceRect" presStyleCnt="0"/>
      <dgm:spPr/>
    </dgm:pt>
    <dgm:pt modelId="{C939655E-CB5C-4234-8686-ABA0C12309DF}" type="pres">
      <dgm:prSet presAssocID="{306114FC-5483-4462-B5E9-DC423285F37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BA94F09-1C24-4ABB-9469-D8360B935E5B}" type="presOf" srcId="{EF56F7A4-034F-4DF2-8C32-6CD49FEAFE92}" destId="{A2E92D1A-C658-4723-9A52-3974272C9905}" srcOrd="0" destOrd="0" presId="urn:microsoft.com/office/officeart/2018/2/layout/IconLabelList"/>
    <dgm:cxn modelId="{C8DF411F-6F89-41C9-A7D2-773467DF1291}" type="presOf" srcId="{306114FC-5483-4462-B5E9-DC423285F37A}" destId="{C939655E-CB5C-4234-8686-ABA0C12309DF}" srcOrd="0" destOrd="0" presId="urn:microsoft.com/office/officeart/2018/2/layout/IconLabelList"/>
    <dgm:cxn modelId="{94F16F7A-4EE7-4F70-AED6-61BF20855014}" type="presOf" srcId="{F5B214D6-C99A-4085-A615-0D31F2959E06}" destId="{07A1B2D1-163C-4F6A-A8C1-B8F3538789BC}" srcOrd="0" destOrd="0" presId="urn:microsoft.com/office/officeart/2018/2/layout/IconLabelList"/>
    <dgm:cxn modelId="{362FFC7E-D418-4C0D-AE57-736DC911ECDC}" type="presOf" srcId="{321F3A57-8199-440D-A7A5-B877701CBF27}" destId="{8526568E-4292-4CC3-855F-503920864216}" srcOrd="0" destOrd="0" presId="urn:microsoft.com/office/officeart/2018/2/layout/IconLabelList"/>
    <dgm:cxn modelId="{309A0BAF-2829-47E9-8FEA-91E582453E5F}" srcId="{EF56F7A4-034F-4DF2-8C32-6CD49FEAFE92}" destId="{F5B214D6-C99A-4085-A615-0D31F2959E06}" srcOrd="1" destOrd="0" parTransId="{50051932-8917-4CA0-BD8B-C1AAE784970E}" sibTransId="{BD87F5ED-7024-4F72-97D2-E50D492759D5}"/>
    <dgm:cxn modelId="{EF1E49C3-3268-4377-9593-96D02DB4B956}" srcId="{EF56F7A4-034F-4DF2-8C32-6CD49FEAFE92}" destId="{306114FC-5483-4462-B5E9-DC423285F37A}" srcOrd="2" destOrd="0" parTransId="{B37B93EE-7FE4-40AA-A3B5-34CA84CCC6D1}" sibTransId="{24048596-72BF-41A3-908E-3C9F57D6700E}"/>
    <dgm:cxn modelId="{7E7F96C4-C520-4790-82B2-3D2051DB0ED6}" srcId="{EF56F7A4-034F-4DF2-8C32-6CD49FEAFE92}" destId="{321F3A57-8199-440D-A7A5-B877701CBF27}" srcOrd="0" destOrd="0" parTransId="{D119F5EC-AEAB-41C9-9C8F-E78213E34D05}" sibTransId="{4DD60592-3431-4DE1-8817-D49C467F1683}"/>
    <dgm:cxn modelId="{9159006C-10D0-45EE-9618-1D21657C5C91}" type="presParOf" srcId="{A2E92D1A-C658-4723-9A52-3974272C9905}" destId="{B774F0B9-2FFF-402F-BDCD-CA93263D53B6}" srcOrd="0" destOrd="0" presId="urn:microsoft.com/office/officeart/2018/2/layout/IconLabelList"/>
    <dgm:cxn modelId="{75AF5758-F663-47E1-99C3-D1C069585DF0}" type="presParOf" srcId="{B774F0B9-2FFF-402F-BDCD-CA93263D53B6}" destId="{8BF5E418-D3EF-4C8F-A8C1-8B2DB47C7025}" srcOrd="0" destOrd="0" presId="urn:microsoft.com/office/officeart/2018/2/layout/IconLabelList"/>
    <dgm:cxn modelId="{07F4EC79-95D8-4634-9CD5-34F4FAF661EF}" type="presParOf" srcId="{B774F0B9-2FFF-402F-BDCD-CA93263D53B6}" destId="{72D79BED-AF75-4E84-B4C2-2619E17567E3}" srcOrd="1" destOrd="0" presId="urn:microsoft.com/office/officeart/2018/2/layout/IconLabelList"/>
    <dgm:cxn modelId="{AB93839C-764B-4BF8-9DFE-EB1584998DEC}" type="presParOf" srcId="{B774F0B9-2FFF-402F-BDCD-CA93263D53B6}" destId="{8526568E-4292-4CC3-855F-503920864216}" srcOrd="2" destOrd="0" presId="urn:microsoft.com/office/officeart/2018/2/layout/IconLabelList"/>
    <dgm:cxn modelId="{96FF6CAD-95D4-4EC5-A1BA-E2D159DB5F83}" type="presParOf" srcId="{A2E92D1A-C658-4723-9A52-3974272C9905}" destId="{8EA44FA1-9FC1-49A4-A86C-7EADC85254CF}" srcOrd="1" destOrd="0" presId="urn:microsoft.com/office/officeart/2018/2/layout/IconLabelList"/>
    <dgm:cxn modelId="{C51DD3A8-CDA6-4F97-A6B0-641F4810AEC6}" type="presParOf" srcId="{A2E92D1A-C658-4723-9A52-3974272C9905}" destId="{3CB886CE-3824-424F-BE11-7BD29E525A21}" srcOrd="2" destOrd="0" presId="urn:microsoft.com/office/officeart/2018/2/layout/IconLabelList"/>
    <dgm:cxn modelId="{7211A1FD-D570-4256-896A-F377C94F4418}" type="presParOf" srcId="{3CB886CE-3824-424F-BE11-7BD29E525A21}" destId="{07CEF9D3-16F2-4878-B5FF-46216E692C01}" srcOrd="0" destOrd="0" presId="urn:microsoft.com/office/officeart/2018/2/layout/IconLabelList"/>
    <dgm:cxn modelId="{F583EC80-9B28-4C3B-938B-6478D3880327}" type="presParOf" srcId="{3CB886CE-3824-424F-BE11-7BD29E525A21}" destId="{54C3AFF1-6FD2-4334-9EB4-B884939A6BA0}" srcOrd="1" destOrd="0" presId="urn:microsoft.com/office/officeart/2018/2/layout/IconLabelList"/>
    <dgm:cxn modelId="{7BC2E529-4700-42C0-AD78-27E56DB9ACA5}" type="presParOf" srcId="{3CB886CE-3824-424F-BE11-7BD29E525A21}" destId="{07A1B2D1-163C-4F6A-A8C1-B8F3538789BC}" srcOrd="2" destOrd="0" presId="urn:microsoft.com/office/officeart/2018/2/layout/IconLabelList"/>
    <dgm:cxn modelId="{32EC8F1A-E6B5-495C-B4B1-3049707FA35E}" type="presParOf" srcId="{A2E92D1A-C658-4723-9A52-3974272C9905}" destId="{52E10F6C-583C-4D0D-8A9D-61FE3F49BD38}" srcOrd="3" destOrd="0" presId="urn:microsoft.com/office/officeart/2018/2/layout/IconLabelList"/>
    <dgm:cxn modelId="{505CA88E-E635-4293-B3FA-4F4D04AC91DB}" type="presParOf" srcId="{A2E92D1A-C658-4723-9A52-3974272C9905}" destId="{AC90C79D-C7A0-4EE5-AAB8-BF6ABB788CC0}" srcOrd="4" destOrd="0" presId="urn:microsoft.com/office/officeart/2018/2/layout/IconLabelList"/>
    <dgm:cxn modelId="{2EFAA0BF-B5DE-4517-9E62-F6A39F3939EE}" type="presParOf" srcId="{AC90C79D-C7A0-4EE5-AAB8-BF6ABB788CC0}" destId="{37A01233-69D0-41D4-8576-8A184CCA37E4}" srcOrd="0" destOrd="0" presId="urn:microsoft.com/office/officeart/2018/2/layout/IconLabelList"/>
    <dgm:cxn modelId="{50391B19-948E-4F50-A081-96EF2C7D3B21}" type="presParOf" srcId="{AC90C79D-C7A0-4EE5-AAB8-BF6ABB788CC0}" destId="{ECDC6A9B-5E00-40D5-965D-A460F6882D30}" srcOrd="1" destOrd="0" presId="urn:microsoft.com/office/officeart/2018/2/layout/IconLabelList"/>
    <dgm:cxn modelId="{5AFFAA3A-C725-49C4-A84B-4086E6AFEC64}" type="presParOf" srcId="{AC90C79D-C7A0-4EE5-AAB8-BF6ABB788CC0}" destId="{C939655E-CB5C-4234-8686-ABA0C12309D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A910A-309F-44D0-8FF3-B5A5FBE2D508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99F15-F7EB-4CCA-93E2-8B18F0A49699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810BD-48AF-432E-A167-B9F4960B16DF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Financial Loss: Millions of dollars stolen annually.</a:t>
          </a:r>
        </a:p>
      </dsp:txBody>
      <dsp:txXfrm>
        <a:off x="1834517" y="469890"/>
        <a:ext cx="3148942" cy="1335915"/>
      </dsp:txXfrm>
    </dsp:sp>
    <dsp:sp modelId="{F5E70A99-7B39-4D77-8520-E10B9B230BF6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78ADA-DCE4-4981-A0FB-CE837CF2A468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47FC9-BAF1-41DE-B4C3-DAB8F53773B5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Identity Theft: Personal information used fraudulently.</a:t>
          </a:r>
        </a:p>
      </dsp:txBody>
      <dsp:txXfrm>
        <a:off x="7154322" y="469890"/>
        <a:ext cx="3148942" cy="1335915"/>
      </dsp:txXfrm>
    </dsp:sp>
    <dsp:sp modelId="{2A824D95-047B-4AFB-BAAB-FE7920493017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6A85F5-9726-4E97-B4D6-0748D2282ED0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37D1B-B0DE-4754-8292-A2423D879749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Organizational Risk: Data breaches and reputation damage.</a:t>
          </a:r>
        </a:p>
      </dsp:txBody>
      <dsp:txXfrm>
        <a:off x="1834517" y="2545532"/>
        <a:ext cx="3148942" cy="1335915"/>
      </dsp:txXfrm>
    </dsp:sp>
    <dsp:sp modelId="{148BCE79-4A59-47C3-AAA1-23A3A540B060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14719-80CD-403F-8873-7D779F97E249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5D102-2CB9-470B-8428-1794CD7B4216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Malware and Ransomware: Delivered through phishing emails.</a:t>
          </a:r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435FA-66E2-4AC1-96F0-6AC2A59C881A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197D2-7F2F-4C71-9333-267E73E845FD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63E43-C437-487B-B0AE-B166C78B87D4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Email Phishing: Fake emails pretending to be from trusted sources.</a:t>
          </a:r>
        </a:p>
      </dsp:txBody>
      <dsp:txXfrm>
        <a:off x="836323" y="3399"/>
        <a:ext cx="9679276" cy="724089"/>
      </dsp:txXfrm>
    </dsp:sp>
    <dsp:sp modelId="{0B67ECD0-3AEF-4331-A180-D2EE8C8805D5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BB68C-A01F-4864-9257-8B304439A7E3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FF644-4434-4E50-A221-E48FD6166AAA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Spear Phishing: Targeted attacks on individuals or organizations.</a:t>
          </a:r>
        </a:p>
      </dsp:txBody>
      <dsp:txXfrm>
        <a:off x="836323" y="908511"/>
        <a:ext cx="9679276" cy="724089"/>
      </dsp:txXfrm>
    </dsp:sp>
    <dsp:sp modelId="{D76C53A6-A139-4F5D-965E-718D12AC1969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8B356-E632-4BE6-8A75-9D972647DCD2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BA60C-63ED-41D0-BC3D-E2657D3C043E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Smishing: Phishing via SMS or text messages.</a:t>
          </a:r>
        </a:p>
      </dsp:txBody>
      <dsp:txXfrm>
        <a:off x="836323" y="1813624"/>
        <a:ext cx="9679276" cy="724089"/>
      </dsp:txXfrm>
    </dsp:sp>
    <dsp:sp modelId="{CB4C784B-099E-4D20-9982-BFEA1AFAC2BA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9F85C-E6C1-4663-A631-93B97727C501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63993-5C2F-4CAC-9FFF-34CDD60D7C87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4. Vishing: Phishing via voice calls.</a:t>
          </a:r>
        </a:p>
      </dsp:txBody>
      <dsp:txXfrm>
        <a:off x="836323" y="2718736"/>
        <a:ext cx="9679276" cy="724089"/>
      </dsp:txXfrm>
    </dsp:sp>
    <dsp:sp modelId="{80BC7338-FA4E-4180-9CF7-F4ED584F38B7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6A1A0-8C8A-465A-BC86-3F3AF939FDB6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DC21B-D7B9-41F5-B030-8AF99FB8F13D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5. Clone Phishing: Duplicate emails with malicious links.</a:t>
          </a:r>
        </a:p>
      </dsp:txBody>
      <dsp:txXfrm>
        <a:off x="836323" y="3623848"/>
        <a:ext cx="9679276" cy="724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FFA87-9D52-4D87-BF66-22E259DA5B36}">
      <dsp:nvSpPr>
        <dsp:cNvPr id="0" name=""/>
        <dsp:cNvSpPr/>
      </dsp:nvSpPr>
      <dsp:spPr>
        <a:xfrm>
          <a:off x="3091373" y="30456"/>
          <a:ext cx="1045242" cy="104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Conduct Regular Phishing Awareness Training.</a:t>
          </a:r>
        </a:p>
      </dsp:txBody>
      <dsp:txXfrm>
        <a:off x="3091373" y="30456"/>
        <a:ext cx="1045242" cy="1045242"/>
      </dsp:txXfrm>
    </dsp:sp>
    <dsp:sp modelId="{4C997DC0-6E41-4F1F-B8A9-CC7B272CAB7F}">
      <dsp:nvSpPr>
        <dsp:cNvPr id="0" name=""/>
        <dsp:cNvSpPr/>
      </dsp:nvSpPr>
      <dsp:spPr>
        <a:xfrm>
          <a:off x="631375" y="72"/>
          <a:ext cx="3920437" cy="3920437"/>
        </a:xfrm>
        <a:prstGeom prst="circularArrow">
          <a:avLst>
            <a:gd name="adj1" fmla="val 5199"/>
            <a:gd name="adj2" fmla="val 335826"/>
            <a:gd name="adj3" fmla="val 21293595"/>
            <a:gd name="adj4" fmla="val 19765929"/>
            <a:gd name="adj5" fmla="val 606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63C1E-D004-4706-B2D9-CA7BCC68CD4E}">
      <dsp:nvSpPr>
        <dsp:cNvPr id="0" name=""/>
        <dsp:cNvSpPr/>
      </dsp:nvSpPr>
      <dsp:spPr>
        <a:xfrm>
          <a:off x="3723251" y="1975177"/>
          <a:ext cx="1045242" cy="104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Simulate Phishing Attacks to Test Employees.</a:t>
          </a:r>
        </a:p>
      </dsp:txBody>
      <dsp:txXfrm>
        <a:off x="3723251" y="1975177"/>
        <a:ext cx="1045242" cy="1045242"/>
      </dsp:txXfrm>
    </dsp:sp>
    <dsp:sp modelId="{A2619080-B7D4-4313-B51E-87BB31D0F0AC}">
      <dsp:nvSpPr>
        <dsp:cNvPr id="0" name=""/>
        <dsp:cNvSpPr/>
      </dsp:nvSpPr>
      <dsp:spPr>
        <a:xfrm>
          <a:off x="631375" y="72"/>
          <a:ext cx="3920437" cy="3920437"/>
        </a:xfrm>
        <a:prstGeom prst="circularArrow">
          <a:avLst>
            <a:gd name="adj1" fmla="val 5199"/>
            <a:gd name="adj2" fmla="val 335826"/>
            <a:gd name="adj3" fmla="val 4015064"/>
            <a:gd name="adj4" fmla="val 2253096"/>
            <a:gd name="adj5" fmla="val 606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A8E82-D443-4321-A1A9-D15BFCE8A89E}">
      <dsp:nvSpPr>
        <dsp:cNvPr id="0" name=""/>
        <dsp:cNvSpPr/>
      </dsp:nvSpPr>
      <dsp:spPr>
        <a:xfrm>
          <a:off x="2068972" y="3177081"/>
          <a:ext cx="1045242" cy="104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Implement Email Filtering Solutions.</a:t>
          </a:r>
        </a:p>
      </dsp:txBody>
      <dsp:txXfrm>
        <a:off x="2068972" y="3177081"/>
        <a:ext cx="1045242" cy="1045242"/>
      </dsp:txXfrm>
    </dsp:sp>
    <dsp:sp modelId="{A7300701-6A74-4D0B-8C83-681774A0F73D}">
      <dsp:nvSpPr>
        <dsp:cNvPr id="0" name=""/>
        <dsp:cNvSpPr/>
      </dsp:nvSpPr>
      <dsp:spPr>
        <a:xfrm>
          <a:off x="631375" y="72"/>
          <a:ext cx="3920437" cy="3920437"/>
        </a:xfrm>
        <a:prstGeom prst="circularArrow">
          <a:avLst>
            <a:gd name="adj1" fmla="val 5199"/>
            <a:gd name="adj2" fmla="val 335826"/>
            <a:gd name="adj3" fmla="val 8211078"/>
            <a:gd name="adj4" fmla="val 6449109"/>
            <a:gd name="adj5" fmla="val 606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8D39D-B637-40FB-86E2-625B673875A2}">
      <dsp:nvSpPr>
        <dsp:cNvPr id="0" name=""/>
        <dsp:cNvSpPr/>
      </dsp:nvSpPr>
      <dsp:spPr>
        <a:xfrm>
          <a:off x="414694" y="1975177"/>
          <a:ext cx="1045242" cy="104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Monitor and Respond to Security Alerts Promptly.</a:t>
          </a:r>
        </a:p>
      </dsp:txBody>
      <dsp:txXfrm>
        <a:off x="414694" y="1975177"/>
        <a:ext cx="1045242" cy="1045242"/>
      </dsp:txXfrm>
    </dsp:sp>
    <dsp:sp modelId="{179B7986-770D-49EF-9367-205C3DCCE0E4}">
      <dsp:nvSpPr>
        <dsp:cNvPr id="0" name=""/>
        <dsp:cNvSpPr/>
      </dsp:nvSpPr>
      <dsp:spPr>
        <a:xfrm>
          <a:off x="631375" y="72"/>
          <a:ext cx="3920437" cy="3920437"/>
        </a:xfrm>
        <a:prstGeom prst="circularArrow">
          <a:avLst>
            <a:gd name="adj1" fmla="val 5199"/>
            <a:gd name="adj2" fmla="val 335826"/>
            <a:gd name="adj3" fmla="val 12298244"/>
            <a:gd name="adj4" fmla="val 10770578"/>
            <a:gd name="adj5" fmla="val 606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E5CDD-F426-4701-B453-2B57E7F490E4}">
      <dsp:nvSpPr>
        <dsp:cNvPr id="0" name=""/>
        <dsp:cNvSpPr/>
      </dsp:nvSpPr>
      <dsp:spPr>
        <a:xfrm>
          <a:off x="1046572" y="30456"/>
          <a:ext cx="1045242" cy="104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Establish a Reporting Process for Phishing Attempts.</a:t>
          </a:r>
        </a:p>
      </dsp:txBody>
      <dsp:txXfrm>
        <a:off x="1046572" y="30456"/>
        <a:ext cx="1045242" cy="1045242"/>
      </dsp:txXfrm>
    </dsp:sp>
    <dsp:sp modelId="{8E71D1CF-A8D7-4EB0-B6A0-413EC559F9E8}">
      <dsp:nvSpPr>
        <dsp:cNvPr id="0" name=""/>
        <dsp:cNvSpPr/>
      </dsp:nvSpPr>
      <dsp:spPr>
        <a:xfrm>
          <a:off x="631375" y="72"/>
          <a:ext cx="3920437" cy="3920437"/>
        </a:xfrm>
        <a:prstGeom prst="circularArrow">
          <a:avLst>
            <a:gd name="adj1" fmla="val 5199"/>
            <a:gd name="adj2" fmla="val 335826"/>
            <a:gd name="adj3" fmla="val 16866052"/>
            <a:gd name="adj4" fmla="val 15198122"/>
            <a:gd name="adj5" fmla="val 606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944EE-E5BC-47FF-947B-A703221B4188}">
      <dsp:nvSpPr>
        <dsp:cNvPr id="0" name=""/>
        <dsp:cNvSpPr/>
      </dsp:nvSpPr>
      <dsp:spPr>
        <a:xfrm>
          <a:off x="886048" y="1994073"/>
          <a:ext cx="703725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2000D-386B-4DE4-861C-9055E005A7F9}">
      <dsp:nvSpPr>
        <dsp:cNvPr id="0" name=""/>
        <dsp:cNvSpPr/>
      </dsp:nvSpPr>
      <dsp:spPr>
        <a:xfrm>
          <a:off x="1631998" y="1934996"/>
          <a:ext cx="80928" cy="151998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F2256-26C6-43FB-B023-F8F6FC48385A}">
      <dsp:nvSpPr>
        <dsp:cNvPr id="0" name=""/>
        <dsp:cNvSpPr/>
      </dsp:nvSpPr>
      <dsp:spPr>
        <a:xfrm>
          <a:off x="458644" y="1654670"/>
          <a:ext cx="678877" cy="678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44" tIns="26344" rIns="26344" bIns="26344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</a:t>
          </a:r>
        </a:p>
      </dsp:txBody>
      <dsp:txXfrm>
        <a:off x="558063" y="1754089"/>
        <a:ext cx="480039" cy="480039"/>
      </dsp:txXfrm>
    </dsp:sp>
    <dsp:sp modelId="{35B743E5-E130-47C0-B289-14C105851D88}">
      <dsp:nvSpPr>
        <dsp:cNvPr id="0" name=""/>
        <dsp:cNvSpPr/>
      </dsp:nvSpPr>
      <dsp:spPr>
        <a:xfrm>
          <a:off x="6391" y="2499141"/>
          <a:ext cx="158338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99" tIns="165100" rIns="12489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 </a:t>
          </a:r>
          <a:r>
            <a:rPr lang="en-US" sz="1100" b="1" kern="1200" dirty="0"/>
            <a:t>Disconnect</a:t>
          </a:r>
          <a:r>
            <a:rPr lang="en-US" sz="1100" kern="1200" dirty="0"/>
            <a:t>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Immediately disconnect from the network to prevent further compromise.</a:t>
          </a:r>
        </a:p>
      </dsp:txBody>
      <dsp:txXfrm>
        <a:off x="6391" y="2815817"/>
        <a:ext cx="1583382" cy="1648924"/>
      </dsp:txXfrm>
    </dsp:sp>
    <dsp:sp modelId="{1C526DE8-DB58-4669-B728-C6AA64CF2D5E}">
      <dsp:nvSpPr>
        <dsp:cNvPr id="0" name=""/>
        <dsp:cNvSpPr/>
      </dsp:nvSpPr>
      <dsp:spPr>
        <a:xfrm>
          <a:off x="1765706" y="1994087"/>
          <a:ext cx="158338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6A65F-08C6-4BB7-82CB-100693046929}">
      <dsp:nvSpPr>
        <dsp:cNvPr id="0" name=""/>
        <dsp:cNvSpPr/>
      </dsp:nvSpPr>
      <dsp:spPr>
        <a:xfrm>
          <a:off x="3391312" y="1935007"/>
          <a:ext cx="80928" cy="15201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C87F4-F4DA-42E8-BAAF-53D5E0F568D6}">
      <dsp:nvSpPr>
        <dsp:cNvPr id="0" name=""/>
        <dsp:cNvSpPr/>
      </dsp:nvSpPr>
      <dsp:spPr>
        <a:xfrm>
          <a:off x="2217958" y="1654684"/>
          <a:ext cx="678877" cy="678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44" tIns="26344" rIns="26344" bIns="26344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</a:t>
          </a:r>
        </a:p>
      </dsp:txBody>
      <dsp:txXfrm>
        <a:off x="2317377" y="1754103"/>
        <a:ext cx="480039" cy="480039"/>
      </dsp:txXfrm>
    </dsp:sp>
    <dsp:sp modelId="{6918E13C-E0CF-487F-BD88-00C30AFB5505}">
      <dsp:nvSpPr>
        <dsp:cNvPr id="0" name=""/>
        <dsp:cNvSpPr/>
      </dsp:nvSpPr>
      <dsp:spPr>
        <a:xfrm>
          <a:off x="1765706" y="2499175"/>
          <a:ext cx="158338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99" tIns="165100" rIns="12489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</a:t>
          </a:r>
          <a:r>
            <a:rPr lang="en-US" sz="1100" b="1" kern="1200" dirty="0"/>
            <a:t>Alert</a:t>
          </a:r>
          <a:r>
            <a:rPr lang="en-US" sz="1100" kern="1200" dirty="0"/>
            <a:t>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Inform your IT team or security personnel about the attack.</a:t>
          </a:r>
        </a:p>
      </dsp:txBody>
      <dsp:txXfrm>
        <a:off x="1765706" y="2815851"/>
        <a:ext cx="1583382" cy="1648924"/>
      </dsp:txXfrm>
    </dsp:sp>
    <dsp:sp modelId="{62F8D77F-C431-4ED7-8A4E-8DEB698D2C85}">
      <dsp:nvSpPr>
        <dsp:cNvPr id="0" name=""/>
        <dsp:cNvSpPr/>
      </dsp:nvSpPr>
      <dsp:spPr>
        <a:xfrm>
          <a:off x="3525020" y="1994087"/>
          <a:ext cx="158338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46922-AAC2-479A-9BA1-03366284B385}">
      <dsp:nvSpPr>
        <dsp:cNvPr id="0" name=""/>
        <dsp:cNvSpPr/>
      </dsp:nvSpPr>
      <dsp:spPr>
        <a:xfrm>
          <a:off x="5150627" y="1935007"/>
          <a:ext cx="80928" cy="15201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A5A6A-BD99-4489-A90E-10666026BAFC}">
      <dsp:nvSpPr>
        <dsp:cNvPr id="0" name=""/>
        <dsp:cNvSpPr/>
      </dsp:nvSpPr>
      <dsp:spPr>
        <a:xfrm>
          <a:off x="3977273" y="1654684"/>
          <a:ext cx="678877" cy="678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44" tIns="26344" rIns="26344" bIns="26344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</a:t>
          </a:r>
        </a:p>
      </dsp:txBody>
      <dsp:txXfrm>
        <a:off x="4076692" y="1754103"/>
        <a:ext cx="480039" cy="480039"/>
      </dsp:txXfrm>
    </dsp:sp>
    <dsp:sp modelId="{D5D363E4-3F71-46D6-8F33-41746CB4DDF6}">
      <dsp:nvSpPr>
        <dsp:cNvPr id="0" name=""/>
        <dsp:cNvSpPr/>
      </dsp:nvSpPr>
      <dsp:spPr>
        <a:xfrm>
          <a:off x="3525020" y="2499175"/>
          <a:ext cx="158338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99" tIns="165100" rIns="12489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3. </a:t>
          </a:r>
          <a:r>
            <a:rPr lang="en-US" sz="1100" b="1" kern="1200" dirty="0"/>
            <a:t>Change Passwords</a:t>
          </a:r>
          <a:r>
            <a:rPr lang="en-US" sz="1100" kern="1200" dirty="0"/>
            <a:t>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Update passwords for compromised accounts.</a:t>
          </a:r>
        </a:p>
      </dsp:txBody>
      <dsp:txXfrm>
        <a:off x="3525020" y="2815851"/>
        <a:ext cx="1583382" cy="1648924"/>
      </dsp:txXfrm>
    </dsp:sp>
    <dsp:sp modelId="{E0A08C91-DF6C-45BA-9D44-AA543629A090}">
      <dsp:nvSpPr>
        <dsp:cNvPr id="0" name=""/>
        <dsp:cNvSpPr/>
      </dsp:nvSpPr>
      <dsp:spPr>
        <a:xfrm>
          <a:off x="5284334" y="1994087"/>
          <a:ext cx="158338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B2D2B-F5D5-4D42-BF5A-EEC4282B67EF}">
      <dsp:nvSpPr>
        <dsp:cNvPr id="0" name=""/>
        <dsp:cNvSpPr/>
      </dsp:nvSpPr>
      <dsp:spPr>
        <a:xfrm>
          <a:off x="6909941" y="1935007"/>
          <a:ext cx="80928" cy="15201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1D4AE-65BB-4BA2-B76C-4567E9D05B24}">
      <dsp:nvSpPr>
        <dsp:cNvPr id="0" name=""/>
        <dsp:cNvSpPr/>
      </dsp:nvSpPr>
      <dsp:spPr>
        <a:xfrm>
          <a:off x="5736587" y="1654684"/>
          <a:ext cx="678877" cy="678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44" tIns="26344" rIns="26344" bIns="26344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4</a:t>
          </a:r>
        </a:p>
      </dsp:txBody>
      <dsp:txXfrm>
        <a:off x="5836006" y="1754103"/>
        <a:ext cx="480039" cy="480039"/>
      </dsp:txXfrm>
    </dsp:sp>
    <dsp:sp modelId="{1AF16FB1-3EFE-4496-B606-CB532068FF12}">
      <dsp:nvSpPr>
        <dsp:cNvPr id="0" name=""/>
        <dsp:cNvSpPr/>
      </dsp:nvSpPr>
      <dsp:spPr>
        <a:xfrm>
          <a:off x="5284334" y="2499175"/>
          <a:ext cx="158338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99" tIns="165100" rIns="12489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4. </a:t>
          </a:r>
          <a:r>
            <a:rPr lang="en-US" sz="1100" b="1" kern="1200" dirty="0"/>
            <a:t>Scan for Malware</a:t>
          </a:r>
          <a:r>
            <a:rPr lang="en-US" sz="1100" kern="1200" dirty="0"/>
            <a:t>: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Run antivirus scans on affected devices.</a:t>
          </a:r>
        </a:p>
      </dsp:txBody>
      <dsp:txXfrm>
        <a:off x="5284334" y="2815851"/>
        <a:ext cx="1583382" cy="1648924"/>
      </dsp:txXfrm>
    </dsp:sp>
    <dsp:sp modelId="{DEC3099D-347D-4202-9295-DB6132F59824}">
      <dsp:nvSpPr>
        <dsp:cNvPr id="0" name=""/>
        <dsp:cNvSpPr/>
      </dsp:nvSpPr>
      <dsp:spPr>
        <a:xfrm>
          <a:off x="7043649" y="1994087"/>
          <a:ext cx="158338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BC86E-45B6-4328-A802-9800A4FC8F4E}">
      <dsp:nvSpPr>
        <dsp:cNvPr id="0" name=""/>
        <dsp:cNvSpPr/>
      </dsp:nvSpPr>
      <dsp:spPr>
        <a:xfrm>
          <a:off x="8669255" y="1935007"/>
          <a:ext cx="80928" cy="15201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A442E-C3EA-446A-B9B8-32D76A5F5662}">
      <dsp:nvSpPr>
        <dsp:cNvPr id="0" name=""/>
        <dsp:cNvSpPr/>
      </dsp:nvSpPr>
      <dsp:spPr>
        <a:xfrm>
          <a:off x="7495901" y="1654684"/>
          <a:ext cx="678877" cy="678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44" tIns="26344" rIns="26344" bIns="26344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5</a:t>
          </a:r>
        </a:p>
      </dsp:txBody>
      <dsp:txXfrm>
        <a:off x="7595320" y="1754103"/>
        <a:ext cx="480039" cy="480039"/>
      </dsp:txXfrm>
    </dsp:sp>
    <dsp:sp modelId="{BB967F8B-4397-4770-BB7C-B1ABB55CC2D1}">
      <dsp:nvSpPr>
        <dsp:cNvPr id="0" name=""/>
        <dsp:cNvSpPr/>
      </dsp:nvSpPr>
      <dsp:spPr>
        <a:xfrm>
          <a:off x="7043649" y="2499175"/>
          <a:ext cx="158338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99" tIns="165100" rIns="12489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5. </a:t>
          </a:r>
          <a:r>
            <a:rPr lang="en-US" sz="1100" b="1" kern="1200" dirty="0"/>
            <a:t>Report</a:t>
          </a:r>
          <a:r>
            <a:rPr lang="en-US" sz="1100" kern="1200" dirty="0"/>
            <a:t>: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Report the phishing attempt to relevant authorities or organizations.</a:t>
          </a:r>
        </a:p>
      </dsp:txBody>
      <dsp:txXfrm>
        <a:off x="7043649" y="2815851"/>
        <a:ext cx="1583382" cy="1648924"/>
      </dsp:txXfrm>
    </dsp:sp>
    <dsp:sp modelId="{27325992-9C69-4A1D-9AE7-BADD260A7C4F}">
      <dsp:nvSpPr>
        <dsp:cNvPr id="0" name=""/>
        <dsp:cNvSpPr/>
      </dsp:nvSpPr>
      <dsp:spPr>
        <a:xfrm>
          <a:off x="8802963" y="1994087"/>
          <a:ext cx="158338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6635E-8956-4CD1-BB1B-29EE99BCAFAC}">
      <dsp:nvSpPr>
        <dsp:cNvPr id="0" name=""/>
        <dsp:cNvSpPr/>
      </dsp:nvSpPr>
      <dsp:spPr>
        <a:xfrm>
          <a:off x="10428570" y="1935007"/>
          <a:ext cx="80928" cy="15201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BCD1B-6FA0-4C58-B658-246AC67AF01B}">
      <dsp:nvSpPr>
        <dsp:cNvPr id="0" name=""/>
        <dsp:cNvSpPr/>
      </dsp:nvSpPr>
      <dsp:spPr>
        <a:xfrm>
          <a:off x="9255216" y="1654684"/>
          <a:ext cx="678877" cy="678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44" tIns="26344" rIns="26344" bIns="26344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6</a:t>
          </a:r>
        </a:p>
      </dsp:txBody>
      <dsp:txXfrm>
        <a:off x="9354635" y="1754103"/>
        <a:ext cx="480039" cy="480039"/>
      </dsp:txXfrm>
    </dsp:sp>
    <dsp:sp modelId="{A4A894BC-8850-45A1-9E13-6D0A790EBBD4}">
      <dsp:nvSpPr>
        <dsp:cNvPr id="0" name=""/>
        <dsp:cNvSpPr/>
      </dsp:nvSpPr>
      <dsp:spPr>
        <a:xfrm>
          <a:off x="8802963" y="2499175"/>
          <a:ext cx="158338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99" tIns="165100" rIns="12489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6. </a:t>
          </a:r>
          <a:r>
            <a:rPr lang="en-US" sz="1100" b="1" kern="1200" dirty="0"/>
            <a:t>Monitor Accounts</a:t>
          </a:r>
          <a:r>
            <a:rPr lang="en-US" sz="1100" kern="1200" dirty="0"/>
            <a:t>: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Keep an eye on your financial and online accounts for unusual activity.</a:t>
          </a:r>
        </a:p>
      </dsp:txBody>
      <dsp:txXfrm>
        <a:off x="8802963" y="2815851"/>
        <a:ext cx="1583382" cy="1648924"/>
      </dsp:txXfrm>
    </dsp:sp>
    <dsp:sp modelId="{F856FDC6-D3E3-41CA-B581-6DBF723E331F}">
      <dsp:nvSpPr>
        <dsp:cNvPr id="0" name=""/>
        <dsp:cNvSpPr/>
      </dsp:nvSpPr>
      <dsp:spPr>
        <a:xfrm>
          <a:off x="10562278" y="1994087"/>
          <a:ext cx="791691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79FF46-DBBC-4446-8308-92E12D982198}">
      <dsp:nvSpPr>
        <dsp:cNvPr id="0" name=""/>
        <dsp:cNvSpPr/>
      </dsp:nvSpPr>
      <dsp:spPr>
        <a:xfrm>
          <a:off x="11014530" y="1654684"/>
          <a:ext cx="678877" cy="678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44" tIns="26344" rIns="26344" bIns="26344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7</a:t>
          </a:r>
        </a:p>
      </dsp:txBody>
      <dsp:txXfrm>
        <a:off x="11113949" y="1754103"/>
        <a:ext cx="480039" cy="480039"/>
      </dsp:txXfrm>
    </dsp:sp>
    <dsp:sp modelId="{743B6E52-8069-4992-A823-906EAF64B8A2}">
      <dsp:nvSpPr>
        <dsp:cNvPr id="0" name=""/>
        <dsp:cNvSpPr/>
      </dsp:nvSpPr>
      <dsp:spPr>
        <a:xfrm>
          <a:off x="10562278" y="2499175"/>
          <a:ext cx="165091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226" tIns="165100" rIns="13022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7. </a:t>
          </a:r>
          <a:r>
            <a:rPr lang="en-US" sz="1100" b="1" kern="1200" dirty="0"/>
            <a:t>Educate</a:t>
          </a:r>
          <a:r>
            <a:rPr lang="en-US" sz="1100" kern="1200" dirty="0"/>
            <a:t>: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Raise awareness among employees or users about phishing attacks.</a:t>
          </a:r>
        </a:p>
      </dsp:txBody>
      <dsp:txXfrm>
        <a:off x="10562278" y="2829357"/>
        <a:ext cx="1650910" cy="16354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FA342-DA5C-4FBC-8DCF-C923097242D0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AEEFE-928B-41D5-84BD-2A9B2D3F9749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ABDEE-C7CB-40E6-8CEE-27CD54F5CE6D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Google and Facebook: Lost $100M to phishing scams.</a:t>
          </a:r>
        </a:p>
      </dsp:txBody>
      <dsp:txXfrm>
        <a:off x="1939533" y="717"/>
        <a:ext cx="4362067" cy="1679249"/>
      </dsp:txXfrm>
    </dsp:sp>
    <dsp:sp modelId="{D09DA362-0F2E-4647-BED4-9E427EE0B202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7B671-041E-40F3-91B0-B5FD47CA7367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A9ED2-D942-4674-AB1F-B2A36CA0C67D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Target: Phishing led to a massive data breach.</a:t>
          </a:r>
        </a:p>
      </dsp:txBody>
      <dsp:txXfrm>
        <a:off x="1939533" y="2099779"/>
        <a:ext cx="4362067" cy="1679249"/>
      </dsp:txXfrm>
    </dsp:sp>
    <dsp:sp modelId="{D63A77A9-7827-4164-98A6-C69B43830CD0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90262-EDD8-4593-999B-610C027426EE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FBF10-E982-477C-AB4C-71F2F34C2714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Sony Pictures: Spear phishing resulted in stolen sensitive emails.</a:t>
          </a:r>
        </a:p>
      </dsp:txBody>
      <dsp:txXfrm>
        <a:off x="1939533" y="4198841"/>
        <a:ext cx="4362067" cy="16792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5E418-D3EF-4C8F-A8C1-8B2DB47C7025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6568E-4292-4CC3-855F-503920864216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Phishing is a constant threat but can be mitigated through awareness and caution.</a:t>
          </a:r>
        </a:p>
      </dsp:txBody>
      <dsp:txXfrm>
        <a:off x="59990" y="2654049"/>
        <a:ext cx="3226223" cy="720000"/>
      </dsp:txXfrm>
    </dsp:sp>
    <dsp:sp modelId="{07CEF9D3-16F2-4878-B5FF-46216E692C01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1B2D1-163C-4F6A-A8C1-B8F3538789BC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Report suspicious emails and educate others.</a:t>
          </a:r>
        </a:p>
      </dsp:txBody>
      <dsp:txXfrm>
        <a:off x="3850802" y="2654049"/>
        <a:ext cx="3226223" cy="720000"/>
      </dsp:txXfrm>
    </dsp:sp>
    <dsp:sp modelId="{37A01233-69D0-41D4-8576-8A184CCA37E4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9655E-CB5C-4234-8686-ABA0C12309DF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Remember: Think before you click!</a:t>
          </a: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BE63-723A-ACFA-1DCA-5A3602980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29479-199B-5948-FAC8-2F122E813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F65AC-6648-AC80-63A3-CD49E2AD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D288-43AF-4DB1-BC93-FFB2223F335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4255B-0A58-9DEE-F09A-19A18EBE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0D876-81DC-A9E3-5155-04DA0DF6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FF53-41CB-4D37-BA21-12ADA2DB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1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08F1-B25E-3D4A-71F6-D762FFD1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F2BEF-8DD6-9BAB-D770-13D6DB8A8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0B01C-9EC4-6C88-51CB-A90F7AB6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D288-43AF-4DB1-BC93-FFB2223F335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C90B9-D85C-F784-5B5E-19474B037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A29C3-9166-632B-4181-D333E6B1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FF53-41CB-4D37-BA21-12ADA2DB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8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2373F-8D04-0DAE-8D01-6790EF45F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94180-53C6-0A33-17B0-581557115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8FE1D-D8A6-4577-1983-B07D6936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D288-43AF-4DB1-BC93-FFB2223F335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544EB-5AF3-E564-A2AA-68E29013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B069C-2E16-7F5E-C865-93F8021C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FF53-41CB-4D37-BA21-12ADA2DB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726A-7A74-3730-4271-6A120C0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0897-FF69-0AFD-FC3F-5892A59C4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CBDBB-A5C2-F1E9-DD92-423C400B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D288-43AF-4DB1-BC93-FFB2223F335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762B5-3AE6-C8F2-2049-F3E92176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54975-22A4-54F2-DE08-76E69073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FF53-41CB-4D37-BA21-12ADA2DB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4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EAB6-B388-4AE1-82D7-9AC461A3F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7B494-45EE-F886-7F4C-1C0D44C28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D8468-41E3-0243-0340-5A19FE38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D288-43AF-4DB1-BC93-FFB2223F335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D6FF6-90C8-DF1A-2159-B21B7DB6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BA74A-A197-0262-7AFA-5FF54ED1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FF53-41CB-4D37-BA21-12ADA2DB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1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14633-D547-E4AD-AAB4-901465A2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822A1-965D-77C0-A1CD-045F958AA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1DAC4-1D6C-179B-F026-136B3D057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C25EF-8790-EFED-1A1D-AA44809D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D288-43AF-4DB1-BC93-FFB2223F335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BC497-12AD-82BA-B0AC-19AA4789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C5575-229C-CB4D-6CCB-244E5C84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FF53-41CB-4D37-BA21-12ADA2DB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3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F024-EFE7-9ACC-A6D7-F97A6E7C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20B09-3DB0-A039-800C-13BB1D616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6A802-73A0-F099-2004-05FE491FC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88AD1-C5DA-9A0E-C821-B909A6CB1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8849C-F46A-C7AE-86C8-2C5F33D09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C6CB7-02F2-709C-8CF4-9F3E1DA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D288-43AF-4DB1-BC93-FFB2223F335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FABA8-59C0-941F-DD2B-EA47A19F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3DF1B-492A-1C7A-98D0-1C954DF4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FF53-41CB-4D37-BA21-12ADA2DB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0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F5EB-F590-8679-6C41-5852646B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9AE48C-2087-EA2C-26DD-7B390022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D288-43AF-4DB1-BC93-FFB2223F335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45B29-51B0-4FEA-2497-2AA8F965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0B1F3-A437-51D8-C7BE-7CBE8766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FF53-41CB-4D37-BA21-12ADA2DB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9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0FA3B-2DF4-1158-DE47-3342A41D3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D288-43AF-4DB1-BC93-FFB2223F335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8883C-DBC9-FC21-C9D3-C8D4945C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5EDFE-33A8-1E11-FA0C-140C7884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FF53-41CB-4D37-BA21-12ADA2DB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9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C44C-BBB2-F168-F05D-E25145E9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DB32-4479-3DD7-D8FB-85AEC93C8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F18C4-FAEF-2AB1-40E8-384632411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6DEEC-84C6-3505-89D9-2DF95EBB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D288-43AF-4DB1-BC93-FFB2223F335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55A40-25FB-6031-3F4B-296E9363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A03CD-0F4E-2958-03EA-A8B71AB8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FF53-41CB-4D37-BA21-12ADA2DB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3030-E9C0-5153-6775-21FBCB452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DFB2E-8F3A-7E9E-6E36-6640EFA8F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D560D-385E-55A2-23A4-C9B84D7C5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C6B4F-9725-EEE5-5507-AB2A6412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D288-43AF-4DB1-BC93-FFB2223F335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B6C3C-4F27-E430-249F-09F8D05C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6C0B5-416C-FCD7-5087-1086867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FF53-41CB-4D37-BA21-12ADA2DB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6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574F4B-7277-6C8C-2634-5C3CB0C5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4CEBF-760B-0C28-0009-7D1E8AA40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1AEE5-1FF3-EBAC-841B-F534B1FB9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96D288-43AF-4DB1-BC93-FFB2223F335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8DD8B-FECC-0332-269F-FB6F21C80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ABBED-B5DB-5FE5-0F89-5A4EFBF5F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31FF53-41CB-4D37-BA21-12ADA2DB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0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3EBE0D-3953-16FC-66EA-60ADDA6A02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282"/>
          <a:stretch/>
        </p:blipFill>
        <p:spPr>
          <a:xfrm>
            <a:off x="0" y="10"/>
            <a:ext cx="12191979" cy="574606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BB11346-3B8E-BB6F-4966-F180EE0D7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445" y="5657581"/>
            <a:ext cx="3224981" cy="852260"/>
          </a:xfrm>
        </p:spPr>
        <p:txBody>
          <a:bodyPr anchor="ctr">
            <a:normAutofit/>
          </a:bodyPr>
          <a:lstStyle/>
          <a:p>
            <a:pPr algn="l"/>
            <a:r>
              <a:rPr lang="en-US" sz="1600" dirty="0"/>
              <a:t>Name: Komal Mazhar Mushtaq</a:t>
            </a:r>
            <a:endParaRPr lang="en-US" sz="2000" dirty="0"/>
          </a:p>
          <a:p>
            <a:pPr algn="l"/>
            <a:r>
              <a:rPr lang="en-US" sz="1600" dirty="0"/>
              <a:t>STUDENT ID: CA/D1/6190 </a:t>
            </a:r>
          </a:p>
        </p:txBody>
      </p:sp>
    </p:spTree>
    <p:extLst>
      <p:ext uri="{BB962C8B-B14F-4D97-AF65-F5344CB8AC3E}">
        <p14:creationId xmlns:p14="http://schemas.microsoft.com/office/powerpoint/2010/main" val="2606332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8BC7D-F97F-3CBA-EBB5-E30C850E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4" y="814496"/>
            <a:ext cx="4391025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Tricks Used by Attackers</a:t>
            </a:r>
          </a:p>
        </p:txBody>
      </p:sp>
      <p:pic>
        <p:nvPicPr>
          <p:cNvPr id="6" name="Content Placeholder 5" descr="A blue and white text on a blue background&#10;&#10;Description automatically generated">
            <a:extLst>
              <a:ext uri="{FF2B5EF4-FFF2-40B4-BE49-F238E27FC236}">
                <a16:creationId xmlns:a16="http://schemas.microsoft.com/office/drawing/2014/main" id="{79879BAA-5A3C-99C6-8F63-E9283C36D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024" y="1548935"/>
            <a:ext cx="5260976" cy="434030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4A558-47A5-A396-2837-FCFF05405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81824" y="2201850"/>
            <a:ext cx="4391025" cy="38416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700" dirty="0">
                <a:solidFill>
                  <a:schemeClr val="bg1">
                    <a:alpha val="80000"/>
                  </a:schemeClr>
                </a:solidFill>
              </a:rPr>
              <a:t>• Pretending to be someone you trust (e.g., a boss or IT support).</a:t>
            </a:r>
          </a:p>
          <a:p>
            <a:r>
              <a:rPr lang="en-US" sz="2700" dirty="0">
                <a:solidFill>
                  <a:schemeClr val="bg1">
                    <a:alpha val="80000"/>
                  </a:schemeClr>
                </a:solidFill>
              </a:rPr>
              <a:t>• Creating fake urgency to act quickly.</a:t>
            </a:r>
          </a:p>
          <a:p>
            <a:r>
              <a:rPr lang="en-US" sz="2700" dirty="0">
                <a:solidFill>
                  <a:schemeClr val="bg1">
                    <a:alpha val="80000"/>
                  </a:schemeClr>
                </a:solidFill>
              </a:rPr>
              <a:t>• Exploiting emotions like fear or curiosity.</a:t>
            </a:r>
          </a:p>
          <a:p>
            <a:r>
              <a:rPr lang="en-US" sz="2700" dirty="0">
                <a:solidFill>
                  <a:schemeClr val="bg1">
                    <a:alpha val="80000"/>
                  </a:schemeClr>
                </a:solidFill>
              </a:rPr>
              <a:t>• Building trust over time (pretexting).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00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1B1FE-F320-0326-D2FB-75197AE78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652081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Best Practices for Staying Safe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7" descr="A blue and white screen with text&#10;&#10;Description automatically generated">
            <a:extLst>
              <a:ext uri="{FF2B5EF4-FFF2-40B4-BE49-F238E27FC236}">
                <a16:creationId xmlns:a16="http://schemas.microsoft.com/office/drawing/2014/main" id="{B8140219-31EA-6FBE-1AF5-B01D4AABF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182" y="1212221"/>
            <a:ext cx="4777381" cy="453325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D865D-DC6F-5815-301E-84E0303E3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700" dirty="0"/>
              <a:t>• Verify the Sender: Contact them through official channels.</a:t>
            </a:r>
          </a:p>
          <a:p>
            <a:r>
              <a:rPr lang="en-US" sz="2700" dirty="0"/>
              <a:t>• Don't Click Suspicious Links or Attachments.</a:t>
            </a:r>
          </a:p>
          <a:p>
            <a:r>
              <a:rPr lang="en-US" sz="2700" dirty="0"/>
              <a:t>• Enable Two-Factor Authentication (2FA).</a:t>
            </a:r>
          </a:p>
          <a:p>
            <a:r>
              <a:rPr lang="en-US" sz="2700" dirty="0"/>
              <a:t>• Regularly Update Your Software.</a:t>
            </a:r>
          </a:p>
          <a:p>
            <a:r>
              <a:rPr lang="en-US" sz="2700" dirty="0"/>
              <a:t>• Use Anti-Phishing Filters in Email Programs.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037252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864BCE-BC14-78D8-A30D-CFA91542C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857250"/>
            <a:ext cx="6416040" cy="823913"/>
          </a:xfrm>
        </p:spPr>
        <p:txBody>
          <a:bodyPr>
            <a:noAutofit/>
          </a:bodyPr>
          <a:lstStyle/>
          <a:p>
            <a:r>
              <a:rPr lang="en-US" sz="2600" dirty="0"/>
              <a:t>Tools and Technologies for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D2CF-C47B-D8C8-8E54-F39982485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65960"/>
            <a:ext cx="5157787" cy="4223703"/>
          </a:xfrm>
        </p:spPr>
        <p:txBody>
          <a:bodyPr>
            <a:normAutofit/>
          </a:bodyPr>
          <a:lstStyle/>
          <a:p>
            <a:r>
              <a:rPr lang="en-US" sz="2700" dirty="0"/>
              <a:t>Email filters, anti-phishing tools, and browser extensions can help detect and block phishing attempts. Organizations should also consider implementing cybersecurity training programs to keep employees informed about new threats.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137EA7-FC2C-A080-64B9-229C03F16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1800" y="857250"/>
            <a:ext cx="5183188" cy="823912"/>
          </a:xfrm>
        </p:spPr>
        <p:txBody>
          <a:bodyPr>
            <a:normAutofit/>
          </a:bodyPr>
          <a:lstStyle/>
          <a:p>
            <a:r>
              <a:rPr lang="en-US" sz="2600" dirty="0"/>
              <a:t>Steps Organizations Can Take</a:t>
            </a:r>
          </a:p>
        </p:txBody>
      </p:sp>
      <p:graphicFrame>
        <p:nvGraphicFramePr>
          <p:cNvPr id="12" name="Content Placeholder 9">
            <a:extLst>
              <a:ext uri="{FF2B5EF4-FFF2-40B4-BE49-F238E27FC236}">
                <a16:creationId xmlns:a16="http://schemas.microsoft.com/office/drawing/2014/main" id="{B102FD0F-686D-B2C8-10C8-BEEFC2C74D30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0" y="1965960"/>
          <a:ext cx="5183188" cy="4223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817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C8C0-66FD-F903-6AD3-120BC281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 to Take After a Phishing Attack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16B19BE8-2C48-D28B-269D-9FFCBDF14D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366671"/>
              </p:ext>
            </p:extLst>
          </p:nvPr>
        </p:nvGraphicFramePr>
        <p:xfrm>
          <a:off x="-1" y="1101969"/>
          <a:ext cx="12403015" cy="6119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2910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063B6-7AB4-072D-0907-DE2C3F11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Reporting and Educating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blue and white text on a blue background&#10;&#10;Description automatically generated">
            <a:extLst>
              <a:ext uri="{FF2B5EF4-FFF2-40B4-BE49-F238E27FC236}">
                <a16:creationId xmlns:a16="http://schemas.microsoft.com/office/drawing/2014/main" id="{6CCBEED7-FC58-AF23-07BE-916F67348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408" y="2963026"/>
            <a:ext cx="3758184" cy="2968965"/>
          </a:xfrm>
          <a:prstGeom prst="rect">
            <a:avLst/>
          </a:prstGeom>
        </p:spPr>
      </p:pic>
      <p:pic>
        <p:nvPicPr>
          <p:cNvPr id="7" name="Picture 6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7E9F59A3-2784-6173-19F7-DD4F548EE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685" y="2963026"/>
            <a:ext cx="3758184" cy="29689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E90657-22F0-D635-A45B-BB98FA137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75" y="2963026"/>
            <a:ext cx="3604572" cy="296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9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1F3AF-FF31-B2F1-BC84-7F0E25C3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Famous Phishing Incidents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BF125E-CAA6-B67C-48D0-F4F0954A54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960974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8397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9A69D-FA7E-191C-BD4C-3870EB00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Stay Vigilant!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9A4F70-4A33-BDFA-8798-9304FFC3C7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5093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632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9E91D0-10B3-0417-C9F5-7C7CB5F18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9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E6CF15-99AB-4EF6-7BDE-4C87AAF44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872" b="1"/>
          <a:stretch/>
        </p:blipFill>
        <p:spPr>
          <a:xfrm>
            <a:off x="-1504" y="0"/>
            <a:ext cx="12526178" cy="6856718"/>
          </a:xfrm>
          <a:prstGeom prst="rect">
            <a:avLst/>
          </a:prstGeom>
        </p:spPr>
      </p:pic>
      <p:pic>
        <p:nvPicPr>
          <p:cNvPr id="1026" name="Picture 2" descr="recognize and avoid phishing scams">
            <a:extLst>
              <a:ext uri="{FF2B5EF4-FFF2-40B4-BE49-F238E27FC236}">
                <a16:creationId xmlns:a16="http://schemas.microsoft.com/office/drawing/2014/main" id="{3F60FBEB-DECE-FABF-566A-26E0BD78E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511" y="2465408"/>
            <a:ext cx="4884516" cy="327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92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9CA0-4081-9C02-97E4-D98425D3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Impact of Phishing Attacks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50F910-339E-1BD9-6194-65618CE5CC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6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893F17-9DB3-FDE9-9D85-2C6D339298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01" r="-2" b="770"/>
          <a:stretch/>
        </p:blipFill>
        <p:spPr>
          <a:xfrm>
            <a:off x="1155556" y="637762"/>
            <a:ext cx="9889765" cy="357930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454411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412831-F8FB-17C1-7E46-3FD3E381C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49" y="4544112"/>
            <a:ext cx="4310672" cy="2085288"/>
          </a:xfrm>
        </p:spPr>
        <p:txBody>
          <a:bodyPr>
            <a:normAutofit/>
          </a:bodyPr>
          <a:lstStyle/>
          <a:p>
            <a:r>
              <a:rPr lang="en-US" sz="1800" dirty="0"/>
              <a:t>Email Phishing</a:t>
            </a:r>
          </a:p>
          <a:p>
            <a:r>
              <a:rPr lang="en-US" sz="1800" dirty="0"/>
              <a:t>Spear Phishing</a:t>
            </a:r>
          </a:p>
          <a:p>
            <a:r>
              <a:rPr lang="en-US" sz="1800" dirty="0"/>
              <a:t>Smishing </a:t>
            </a:r>
          </a:p>
          <a:p>
            <a:r>
              <a:rPr lang="en-US" sz="1800" dirty="0"/>
              <a:t>Vishing (Voice Phishing) </a:t>
            </a:r>
          </a:p>
          <a:p>
            <a:r>
              <a:rPr lang="en-US" sz="1800" dirty="0"/>
              <a:t>Clone Phishing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631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D15282C-ADF6-359B-4787-781A6DC9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F8EF9D4F-C3FA-7BB3-9AB0-B3690EE16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6134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071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02E1F9-F78F-2DF6-CAC3-B320F264A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432"/>
          <a:stretch/>
        </p:blipFill>
        <p:spPr>
          <a:xfrm>
            <a:off x="1386348" y="2418735"/>
            <a:ext cx="9586452" cy="2119815"/>
          </a:xfrm>
        </p:spPr>
      </p:pic>
    </p:spTree>
    <p:extLst>
      <p:ext uri="{BB962C8B-B14F-4D97-AF65-F5344CB8AC3E}">
        <p14:creationId xmlns:p14="http://schemas.microsoft.com/office/powerpoint/2010/main" val="217720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7B14388-E67A-51CA-7F12-562477D5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4" y="98643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Recognizing Phishing Emails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FEA6F2F-B662-3818-3238-09C4A4B58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4" y="2606041"/>
            <a:ext cx="4391025" cy="36880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/>
                </a:solidFill>
              </a:rPr>
              <a:t>• Generic Greetings (e.g., 'Dear Customer').</a:t>
            </a:r>
          </a:p>
          <a:p>
            <a:pPr marL="0" indent="0">
              <a:buNone/>
            </a:pPr>
            <a:r>
              <a:rPr lang="en-US" sz="3800" dirty="0">
                <a:solidFill>
                  <a:schemeClr val="bg1"/>
                </a:solidFill>
              </a:rPr>
              <a:t>• Urgent Language (e.g., 'Act Now' or 'Immediate Action Required').</a:t>
            </a:r>
          </a:p>
          <a:p>
            <a:pPr marL="0" indent="0">
              <a:buNone/>
            </a:pPr>
            <a:r>
              <a:rPr lang="en-US" sz="3800" dirty="0">
                <a:solidFill>
                  <a:schemeClr val="bg1"/>
                </a:solidFill>
              </a:rPr>
              <a:t>• Suspicious Links (hover over links to check).</a:t>
            </a:r>
          </a:p>
          <a:p>
            <a:pPr marL="0" indent="0">
              <a:buNone/>
            </a:pPr>
            <a:r>
              <a:rPr lang="en-US" sz="3800" dirty="0">
                <a:solidFill>
                  <a:schemeClr val="bg1"/>
                </a:solidFill>
              </a:rPr>
              <a:t>• Unexpected Attachments.</a:t>
            </a:r>
          </a:p>
          <a:p>
            <a:pPr marL="0" indent="0">
              <a:buNone/>
            </a:pPr>
            <a:r>
              <a:rPr lang="en-US" sz="3800" dirty="0">
                <a:solidFill>
                  <a:schemeClr val="bg1"/>
                </a:solidFill>
              </a:rPr>
              <a:t>• Spelling and Grammar Errors.</a:t>
            </a:r>
          </a:p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A384E5D-6D99-5FD2-123D-E460B6E2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92" y="1242060"/>
            <a:ext cx="5120640" cy="43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9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F4D3365-79BD-309F-2A5A-3364B968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745" y="587729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Spotting Phishing Websites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Content Placeholder 11" descr="A blue and white text on a white background&#10;&#10;Description automatically generated">
            <a:extLst>
              <a:ext uri="{FF2B5EF4-FFF2-40B4-BE49-F238E27FC236}">
                <a16:creationId xmlns:a16="http://schemas.microsoft.com/office/drawing/2014/main" id="{130A6DDC-8460-3291-1104-2B4DF9DC3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182" y="1128346"/>
            <a:ext cx="4777381" cy="443156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AA9033-6FBC-0B7A-3228-0698DF84B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83745" y="2020576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700" dirty="0"/>
              <a:t>• Check the URL: Look for 'https' and spelling errors.</a:t>
            </a:r>
          </a:p>
          <a:p>
            <a:r>
              <a:rPr lang="en-US" sz="2700" dirty="0"/>
              <a:t>• Avoid Clicking on Links from Untrusted Sources.</a:t>
            </a:r>
          </a:p>
          <a:p>
            <a:r>
              <a:rPr lang="en-US" sz="2700" dirty="0"/>
              <a:t>• Use Trusted Bookmarks for Important Websites.</a:t>
            </a:r>
          </a:p>
          <a:p>
            <a:r>
              <a:rPr lang="en-US" sz="2700" dirty="0"/>
              <a:t>• Look for Security Indicators (padlock icon in the browser).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13105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581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Impact of Phishing Attacks</vt:lpstr>
      <vt:lpstr>PowerPoint Presentation</vt:lpstr>
      <vt:lpstr>Continued </vt:lpstr>
      <vt:lpstr>PowerPoint Presentation</vt:lpstr>
      <vt:lpstr>Recognizing Phishing Emails</vt:lpstr>
      <vt:lpstr>Spotting Phishing Websites</vt:lpstr>
      <vt:lpstr>Tricks Used by Attackers</vt:lpstr>
      <vt:lpstr>Best Practices for Staying Safe</vt:lpstr>
      <vt:lpstr>PowerPoint Presentation</vt:lpstr>
      <vt:lpstr>Steps to Take After a Phishing Attack</vt:lpstr>
      <vt:lpstr>Reporting and Educating</vt:lpstr>
      <vt:lpstr>Famous Phishing Incidents</vt:lpstr>
      <vt:lpstr>Stay Vigilant!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M</dc:creator>
  <cp:lastModifiedBy>K M</cp:lastModifiedBy>
  <cp:revision>7</cp:revision>
  <dcterms:created xsi:type="dcterms:W3CDTF">2025-01-04T07:49:52Z</dcterms:created>
  <dcterms:modified xsi:type="dcterms:W3CDTF">2025-01-05T11:56:37Z</dcterms:modified>
</cp:coreProperties>
</file>