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38FCD-4DBB-A768-1445-33AC2F6EF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38D84AF-8FAD-BE19-7EC2-D355CCAAF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005464C-B831-E1F2-9EF3-37F0E476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ADAF-1FDE-D744-95AC-121F5593A68D}" type="datetimeFigureOut">
              <a:rPr lang="nl-NL" smtClean="0"/>
              <a:t>01-12-2022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0F232C7-9FC4-7677-8494-02A76C0F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FB53E9B-12F3-7931-43EE-2D3D7245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3DED-945C-9D41-9948-30FCD8FA72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682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4D9CA-EAF2-AAF3-3792-9FFCAFA4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DF39358-5AE3-641E-1589-BAD9E1A57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D59D0E5-BEAF-3138-8E81-082F73F75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ADAF-1FDE-D744-95AC-121F5593A68D}" type="datetimeFigureOut">
              <a:rPr lang="nl-NL" smtClean="0"/>
              <a:t>01-12-2022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86E4520-986D-C20E-510B-C3D31DBAC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A4B87EC-01AA-60A7-61A8-51ACFD7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3DED-945C-9D41-9948-30FCD8FA72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79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AFE865C-996C-B1AE-7848-A097EE62FF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C2A833E-90F2-34A8-62C7-F9101FF06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F9F9114-14A3-6230-C518-79850FEE6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ADAF-1FDE-D744-95AC-121F5593A68D}" type="datetimeFigureOut">
              <a:rPr lang="nl-NL" smtClean="0"/>
              <a:t>01-12-2022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95AD3AF-7DED-AF5E-24B5-98E0FABB9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8BB6AE-8FC1-8842-CA31-C11CA12EF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3DED-945C-9D41-9948-30FCD8FA72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825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0A8FDA-C6DC-A8C4-3F66-C3EEF697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C9DEEEC-B7E9-0F91-A7AC-537010190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75174BA-B2C3-C86E-1C8A-89DD34D7F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ADAF-1FDE-D744-95AC-121F5593A68D}" type="datetimeFigureOut">
              <a:rPr lang="nl-NL" smtClean="0"/>
              <a:t>01-12-2022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EDE2996-55B0-E842-6F03-013C1425D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33A2C85-A251-46CC-5764-5C2D25EA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3DED-945C-9D41-9948-30FCD8FA72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2524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F19A73-59D1-BF25-619A-FC335D416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423A2B4-84F7-5A8B-CB01-3F036D371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BDB06E4-7E9D-6E8F-892F-E70136C1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ADAF-1FDE-D744-95AC-121F5593A68D}" type="datetimeFigureOut">
              <a:rPr lang="nl-NL" smtClean="0"/>
              <a:t>01-12-2022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741AF1-4E60-3855-5209-D09321AB3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1B4DE5-4241-09D6-E1B2-04DFCD8E9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3DED-945C-9D41-9948-30FCD8FA72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786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F0A4B-4AF7-1FE6-94AA-DBACFC73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5DAAE75-EA7C-8772-7505-C7661AA13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AD4EB9A-827C-6F80-6DEF-55DE9AF90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4E3CAB5-0774-6281-68F0-5826B444C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ADAF-1FDE-D744-95AC-121F5593A68D}" type="datetimeFigureOut">
              <a:rPr lang="nl-NL" smtClean="0"/>
              <a:t>01-12-2022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AEC3760-320A-5AA4-E32E-886C077F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5D4E17A-4C47-24ED-18A0-C98BD3ECD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3DED-945C-9D41-9948-30FCD8FA72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385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84739-B0B6-DCC9-1163-E1137268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CE99026-0D28-196A-6D25-E2D092DFB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EC4572E-DDEF-F750-E5B8-422C1F2E7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EF55277-0ABA-33BC-B16C-3CF7B9FDC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12EC453-4010-8FF7-817C-B3C8973BF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5AD9650-FEE9-2068-B920-718B5AEBF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ADAF-1FDE-D744-95AC-121F5593A68D}" type="datetimeFigureOut">
              <a:rPr lang="nl-NL" smtClean="0"/>
              <a:t>01-12-2022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36C1A5A-E9F4-601A-03B9-4C6EC029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5B727A9-9274-6B3C-D40C-348BBDEF1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3DED-945C-9D41-9948-30FCD8FA72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1670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D61AF-3B45-4DFD-DF13-790BE66A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149634A-E5F5-FA01-5034-1DC98605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ADAF-1FDE-D744-95AC-121F5593A68D}" type="datetimeFigureOut">
              <a:rPr lang="nl-NL" smtClean="0"/>
              <a:t>01-12-2022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709E627-27FE-8ABF-AD10-FAE5D04B0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C8D1DE0-BCFB-0E82-3B7D-64F24AE9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3DED-945C-9D41-9948-30FCD8FA72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191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93072E9-A313-EE39-8F93-935FB3577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ADAF-1FDE-D744-95AC-121F5593A68D}" type="datetimeFigureOut">
              <a:rPr lang="nl-NL" smtClean="0"/>
              <a:t>01-12-2022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B1727F5-B4A3-5A4F-32D4-FAB34743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35DC513-33AC-CCD3-BEB6-E7FFB062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3DED-945C-9D41-9948-30FCD8FA72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032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AA1FC1-3B38-A0D3-F626-85190366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9E3ECDA-09BE-AE1E-78F6-29E658FF0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E200848-2647-1BBD-2FAD-1A0DDC661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6CD5B9A-059C-0846-8F22-FEDCF156D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ADAF-1FDE-D744-95AC-121F5593A68D}" type="datetimeFigureOut">
              <a:rPr lang="nl-NL" smtClean="0"/>
              <a:t>01-12-2022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CFE00EB-3606-0DE9-8C5C-7EFDB293F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810ED81-8ABC-A7FA-A64E-A26F2FD4E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3DED-945C-9D41-9948-30FCD8FA72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529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3A9D0-2522-EABD-F832-AC375D65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CF3F4E0-89CE-2DCF-8C19-908C030D0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716920D-86A7-7BDD-3D05-99BF6FDBF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6867A00-7A9C-C7E6-C35F-76D9DD8B4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ADAF-1FDE-D744-95AC-121F5593A68D}" type="datetimeFigureOut">
              <a:rPr lang="nl-NL" smtClean="0"/>
              <a:t>01-12-2022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B4D0976-F0CD-C764-52F3-AC26D9B75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AC2578A-B238-6E76-94D3-CEB84AEC4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3DED-945C-9D41-9948-30FCD8FA72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230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10B82A0-3D66-AD76-D350-3364DB74F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8F276C1-EC30-2AC8-1EE7-C150571DD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4DDDBA1-BCF5-FC69-64B7-A357E0934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3ADAF-1FDE-D744-95AC-121F5593A68D}" type="datetimeFigureOut">
              <a:rPr lang="nl-NL" smtClean="0"/>
              <a:t>01-12-2022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33A0A8-3BB0-DFB8-3F38-BDE35A552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EDC67B6-4DFC-98AA-F2F3-86DE62474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63DED-945C-9D41-9948-30FCD8FA72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420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1DEE60-C4CB-B4D1-F5D7-902FF86F1A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Challenge 4</a:t>
            </a:r>
          </a:p>
        </p:txBody>
      </p:sp>
      <p:pic>
        <p:nvPicPr>
          <p:cNvPr id="1026" name="Picture 2" descr="5 tips for beginners in Python programming language | TechGig">
            <a:extLst>
              <a:ext uri="{FF2B5EF4-FFF2-40B4-BE49-F238E27FC236}">
                <a16:creationId xmlns:a16="http://schemas.microsoft.com/office/drawing/2014/main" id="{A8C41B7F-C7D4-AE86-8C18-0B31F6471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343" y="1882626"/>
            <a:ext cx="8447314" cy="468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BE32CC91-7837-8A09-F940-98A571755449}"/>
              </a:ext>
            </a:extLst>
          </p:cNvPr>
          <p:cNvSpPr txBox="1"/>
          <p:nvPr/>
        </p:nvSpPr>
        <p:spPr>
          <a:xfrm>
            <a:off x="2541319" y="700644"/>
            <a:ext cx="6745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dirty="0"/>
              <a:t>Challenge 4</a:t>
            </a:r>
          </a:p>
        </p:txBody>
      </p:sp>
    </p:spTree>
    <p:extLst>
      <p:ext uri="{BB962C8B-B14F-4D97-AF65-F5344CB8AC3E}">
        <p14:creationId xmlns:p14="http://schemas.microsoft.com/office/powerpoint/2010/main" val="1748095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AC2AFF-6D40-6FC1-9E9E-C29321836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947016"/>
            <a:ext cx="10515600" cy="1325563"/>
          </a:xfrm>
        </p:spPr>
        <p:txBody>
          <a:bodyPr/>
          <a:lstStyle/>
          <a:p>
            <a:r>
              <a:rPr lang="nl-NL" dirty="0"/>
              <a:t>Inhoud van deze presentatie: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6C81B4D-6491-B17F-C9BB-339B3EDC1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3189"/>
            <a:ext cx="10515600" cy="3813773"/>
          </a:xfrm>
        </p:spPr>
        <p:txBody>
          <a:bodyPr/>
          <a:lstStyle/>
          <a:p>
            <a:r>
              <a:rPr lang="nl-NL" dirty="0"/>
              <a:t>Technisch doel</a:t>
            </a:r>
          </a:p>
          <a:p>
            <a:r>
              <a:rPr lang="nl-NL" dirty="0"/>
              <a:t>Niet-technisch doel</a:t>
            </a:r>
          </a:p>
          <a:p>
            <a:r>
              <a:rPr lang="nl-NL" dirty="0"/>
              <a:t>Wat was ik van plan en wat heb ik gedaan</a:t>
            </a:r>
          </a:p>
          <a:p>
            <a:r>
              <a:rPr lang="nl-NL" dirty="0"/>
              <a:t>Doelen behaald/niet behaald?</a:t>
            </a:r>
          </a:p>
        </p:txBody>
      </p:sp>
      <p:pic>
        <p:nvPicPr>
          <p:cNvPr id="5" name="Graphic 4" descr="Presentatie met media">
            <a:extLst>
              <a:ext uri="{FF2B5EF4-FFF2-40B4-BE49-F238E27FC236}">
                <a16:creationId xmlns:a16="http://schemas.microsoft.com/office/drawing/2014/main" id="{91A4DC49-D90A-D9A0-14BF-2B1CE34F6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0" y="11525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2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F7253-14CF-06E2-405B-950695AC4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70" y="1180130"/>
            <a:ext cx="10515600" cy="1325563"/>
          </a:xfrm>
        </p:spPr>
        <p:txBody>
          <a:bodyPr/>
          <a:lstStyle/>
          <a:p>
            <a:r>
              <a:rPr lang="nl-NL" dirty="0"/>
              <a:t>Technisch doel: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3D5A69-DC62-A3BC-DB63-80AB71F1F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270" y="2505693"/>
            <a:ext cx="10617530" cy="36712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nl-N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deze periode van 3 weken ben ik bekend met de opbouw van Python. Daarmee bedoel ik: het denken in de structuur van Python, variabelen in Python, functies, argumenten, het </a:t>
            </a:r>
            <a:r>
              <a:rPr lang="nl-NL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commenten</a:t>
            </a:r>
            <a:r>
              <a:rPr lang="nl-N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van de code zodat iedereen begrijpt wat er staat, </a:t>
            </a:r>
            <a:r>
              <a:rPr lang="nl-NL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nl-N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nl-NL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nl-N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statements, </a:t>
            </a:r>
            <a:r>
              <a:rPr lang="nl-NL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nl-N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operators, </a:t>
            </a:r>
            <a:r>
              <a:rPr lang="nl-NL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conditionals</a:t>
            </a:r>
            <a:r>
              <a:rPr lang="nl-N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(</a:t>
            </a:r>
            <a:r>
              <a:rPr lang="nl-NL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nl-N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nl-NL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nl-N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loops, functies en </a:t>
            </a:r>
            <a:r>
              <a:rPr lang="nl-NL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lists</a:t>
            </a:r>
            <a:r>
              <a:rPr lang="nl-N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Dat wil ik aantonen met behulp van de opdrachten van </a:t>
            </a:r>
            <a:r>
              <a:rPr lang="nl-NL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challenge</a:t>
            </a:r>
            <a:r>
              <a:rPr lang="nl-N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4.</a:t>
            </a:r>
            <a:r>
              <a:rPr lang="nl-NL" sz="2000" dirty="0">
                <a:effectLst/>
              </a:rPr>
              <a:t> </a:t>
            </a:r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r>
              <a:rPr lang="nl-N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Het resultaat dat ik deze </a:t>
            </a:r>
            <a:r>
              <a:rPr lang="nl-NL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challenge</a:t>
            </a:r>
            <a:r>
              <a:rPr lang="nl-N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wil behalen, is een minimum van 16/24 gemaakte opdrachten van verschillende niveaus (1 t/m 4). Waarmee ik de basiskennis over Python opnieuw opdoe. </a:t>
            </a:r>
          </a:p>
          <a:p>
            <a:pPr>
              <a:lnSpc>
                <a:spcPct val="100000"/>
              </a:lnSpc>
            </a:pPr>
            <a:endParaRPr lang="nl-NL" sz="2000" dirty="0"/>
          </a:p>
        </p:txBody>
      </p:sp>
      <p:pic>
        <p:nvPicPr>
          <p:cNvPr id="7" name="Graphic 6" descr="Programmeur">
            <a:extLst>
              <a:ext uri="{FF2B5EF4-FFF2-40B4-BE49-F238E27FC236}">
                <a16:creationId xmlns:a16="http://schemas.microsoft.com/office/drawing/2014/main" id="{A0F8605D-A7EA-7E2C-5E04-F927E686F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0" y="138571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74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AA7DAF-8EF0-4365-1580-FCB662671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8283"/>
            <a:ext cx="10515600" cy="1325563"/>
          </a:xfrm>
        </p:spPr>
        <p:txBody>
          <a:bodyPr/>
          <a:lstStyle/>
          <a:p>
            <a:r>
              <a:rPr lang="nl-NL" dirty="0"/>
              <a:t>Niet-technisch doel: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229109-187E-71CE-3B9F-487D08BB1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5713"/>
            <a:ext cx="10515600" cy="2911249"/>
          </a:xfrm>
        </p:spPr>
        <p:txBody>
          <a:bodyPr/>
          <a:lstStyle/>
          <a:p>
            <a:r>
              <a:rPr lang="nl-NL" sz="2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nl-NL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 kan na </a:t>
            </a:r>
            <a:r>
              <a:rPr lang="nl-NL" sz="2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challenge</a:t>
            </a:r>
            <a:r>
              <a:rPr lang="nl-NL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 doelen formuleren met de SMART-methode. Dat toon ik aan door het technische en niet-technische doel SMART te formuleren.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Graphic 4" descr="Hersenen in hoofd">
            <a:extLst>
              <a:ext uri="{FF2B5EF4-FFF2-40B4-BE49-F238E27FC236}">
                <a16:creationId xmlns:a16="http://schemas.microsoft.com/office/drawing/2014/main" id="{1C58B75B-C4F7-53C4-2402-A6CEC441C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0" y="17938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65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091FD-10C5-B8BD-4088-AE736F6D3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200" dirty="0"/>
              <a:t>Wat was ik van plan en wat heb ik gedaan: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71F0001-AFF0-C2E0-4C7C-C0617FE79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/>
              <a:t>Wat ik van plan was:</a:t>
            </a:r>
          </a:p>
          <a:p>
            <a:r>
              <a:rPr lang="nl-NL" sz="2400" dirty="0"/>
              <a:t>Gemiddeld 2/3 opdrachten per dag maken.</a:t>
            </a:r>
          </a:p>
          <a:p>
            <a:r>
              <a:rPr lang="nl-NL" sz="2400" dirty="0"/>
              <a:t>Informatie opzoeken tijdens het maken van de opdrachten.</a:t>
            </a:r>
          </a:p>
          <a:p>
            <a:endParaRPr lang="nl-NL" sz="2400" dirty="0"/>
          </a:p>
          <a:p>
            <a:r>
              <a:rPr lang="nl-NL" sz="2400" dirty="0"/>
              <a:t>Wat ik heb gedaan:</a:t>
            </a:r>
          </a:p>
          <a:p>
            <a:r>
              <a:rPr lang="nl-NL" sz="2400" dirty="0"/>
              <a:t>Begonnen met opdrachten van 1 punt</a:t>
            </a:r>
          </a:p>
          <a:p>
            <a:r>
              <a:rPr lang="nl-NL" sz="2400" dirty="0"/>
              <a:t>Python Tutorial op W3Schools doorlopen</a:t>
            </a:r>
          </a:p>
          <a:p>
            <a:r>
              <a:rPr lang="nl-NL" sz="2400" dirty="0"/>
              <a:t>Daarna verder gegaan met de opdrachten</a:t>
            </a:r>
          </a:p>
        </p:txBody>
      </p:sp>
      <p:pic>
        <p:nvPicPr>
          <p:cNvPr id="5" name="Graphic 4" descr="Lijst">
            <a:extLst>
              <a:ext uri="{FF2B5EF4-FFF2-40B4-BE49-F238E27FC236}">
                <a16:creationId xmlns:a16="http://schemas.microsoft.com/office/drawing/2014/main" id="{16E23381-DE2C-1542-D00D-D5F2485CF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0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37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D26DE-6B84-0C0A-9817-DB63C495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Doelen behaald/niet behaald?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7E0297-3C27-884E-B6F0-7470C3005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/>
              <a:t>Technisch doel: grotendeels behaald. Ik begrijp nu de grote lijn van Python. Zo kan ik een bepaalde opdracht uitwerken en uitleggen wat ik heb gemaakt. </a:t>
            </a:r>
          </a:p>
          <a:p>
            <a:endParaRPr lang="nl-NL" sz="2400" dirty="0"/>
          </a:p>
          <a:p>
            <a:r>
              <a:rPr lang="nl-NL" sz="2400" dirty="0"/>
              <a:t>Niet-technisch doel: behaald. Ik heb deze </a:t>
            </a:r>
            <a:r>
              <a:rPr lang="nl-NL" sz="2400" dirty="0" err="1"/>
              <a:t>challenge</a:t>
            </a:r>
            <a:r>
              <a:rPr lang="nl-NL" sz="2400" dirty="0"/>
              <a:t> doelen leren formuleren via de SMART-methode.</a:t>
            </a:r>
          </a:p>
          <a:p>
            <a:endParaRPr lang="nl-NL" sz="2400" dirty="0"/>
          </a:p>
          <a:p>
            <a:r>
              <a:rPr lang="nl-NL" sz="2400" dirty="0"/>
              <a:t>Resultaat: tot nu toe nog niet behaald. Ik wou 16/24 opdrachten af hebben. Momenteel zit ik op 15 waarvan er 5 </a:t>
            </a:r>
            <a:r>
              <a:rPr lang="nl-NL" sz="2400"/>
              <a:t>zijn nagekeken </a:t>
            </a:r>
            <a:r>
              <a:rPr lang="nl-NL" sz="2400" dirty="0"/>
              <a:t>en heb ik er nog 2 gedeeltelijk gemaakt.</a:t>
            </a:r>
          </a:p>
        </p:txBody>
      </p:sp>
      <p:pic>
        <p:nvPicPr>
          <p:cNvPr id="5" name="Graphic 4" descr="Presentatie met controlelijst">
            <a:extLst>
              <a:ext uri="{FF2B5EF4-FFF2-40B4-BE49-F238E27FC236}">
                <a16:creationId xmlns:a16="http://schemas.microsoft.com/office/drawing/2014/main" id="{70E1B5B6-38A2-4050-2675-A30EC4252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0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018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317</Words>
  <Application>Microsoft Macintosh PowerPoint</Application>
  <PresentationFormat>Breedbeeld</PresentationFormat>
  <Paragraphs>28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Kantoorthema</vt:lpstr>
      <vt:lpstr>Challenge 4</vt:lpstr>
      <vt:lpstr>Inhoud van deze presentatie:</vt:lpstr>
      <vt:lpstr>Technisch doel:</vt:lpstr>
      <vt:lpstr>Niet-technisch doel:</vt:lpstr>
      <vt:lpstr>Wat was ik van plan en wat heb ik gedaan:</vt:lpstr>
      <vt:lpstr>Doelen behaald/niet behaald?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4</dc:title>
  <dc:creator>Keanu Molin</dc:creator>
  <cp:lastModifiedBy>Keanu Molin</cp:lastModifiedBy>
  <cp:revision>5</cp:revision>
  <dcterms:created xsi:type="dcterms:W3CDTF">2022-12-01T07:59:11Z</dcterms:created>
  <dcterms:modified xsi:type="dcterms:W3CDTF">2022-12-01T08:47:51Z</dcterms:modified>
</cp:coreProperties>
</file>