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8FCD-4DBB-A768-1445-33AC2F6E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D84AF-8FAD-BE19-7EC2-D355CCAA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5464C-B831-E1F2-9EF3-37F0E476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F232C7-9FC4-7677-8494-02A76C0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B53E9B-12F3-7931-43EE-2D3D724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4D9CA-EAF2-AAF3-3792-9FFCAFA4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F39358-5AE3-641E-1589-BAD9E1A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59D0E5-BEAF-3138-8E81-082F73F7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6E4520-986D-C20E-510B-C3D31DB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B87EC-01AA-60A7-61A8-51ACFD7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FE865C-996C-B1AE-7848-A097EE62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A833E-90F2-34A8-62C7-F9101FF0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9F9114-14A3-6230-C518-79850FEE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5AD3AF-7DED-AF5E-24B5-98E0FAB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8BB6AE-8FC1-8842-CA31-C11CA12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2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A8FDA-C6DC-A8C4-3F66-C3EEF697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9DEEEC-B7E9-0F91-A7AC-53701019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174BA-B2C3-C86E-1C8A-89DD34D7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DE2996-55B0-E842-6F03-013C142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A2C85-A251-46CC-5764-5C2D25E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52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9A73-59D1-BF25-619A-FC335D4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23A2B4-84F7-5A8B-CB01-3F036D37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DB06E4-7E9D-6E8F-892F-E70136C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741AF1-4E60-3855-5209-D09321A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B4DE5-4241-09D6-E1B2-04DFCD8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0A4B-4AF7-1FE6-94AA-DBACFC73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DAAE75-EA7C-8772-7505-C7661AA1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D4EB9A-827C-6F80-6DEF-55DE9AF9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E3CAB5-0774-6281-68F0-5826B44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EC3760-320A-5AA4-E32E-886C077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D4E17A-4C47-24ED-18A0-C98BD3EC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8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739-B0B6-DCC9-1163-E1137268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E99026-0D28-196A-6D25-E2D092DF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C4572E-DDEF-F750-E5B8-422C1F2E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F55277-0ABA-33BC-B16C-3CF7B9FD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2EC453-4010-8FF7-817C-B3C8973BF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5AD9650-FEE9-2068-B920-718B5AE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6C1A5A-E9F4-601A-03B9-4C6EC02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B727A9-9274-6B3C-D40C-348BBDE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6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D61AF-3B45-4DFD-DF13-790BE66A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49634A-E5F5-FA01-5034-1DC9860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09E627-27FE-8ABF-AD10-FAE5D04B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8D1DE0-BCFB-0E82-3B7D-64F24AE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3072E9-A313-EE39-8F93-935FB357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B1727F5-B4A3-5A4F-32D4-FAB3474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5DC513-33AC-CCD3-BEB6-E7FFB062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A1FC1-3B38-A0D3-F626-85190366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3ECDA-09BE-AE1E-78F6-29E658FF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200848-2647-1BBD-2FAD-1A0DDC66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CD5B9A-059C-0846-8F22-FEDCF156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FE00EB-3606-0DE9-8C5C-7EFDB293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10ED81-8ABC-A7FA-A64E-A26F2FD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2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A9D0-2522-EABD-F832-AC375D65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F3F4E0-89CE-2DCF-8C19-908C030D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16920D-86A7-7BDD-3D05-99BF6FDB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867A00-7A9C-C7E6-C35F-76D9DD8B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D0976-F0CD-C764-52F3-AC26D9B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C2578A-B238-6E76-94D3-CEB84AE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0B82A0-3D66-AD76-D350-3364DB74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F276C1-EC30-2AC8-1EE7-C150571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DDBA1-BCF5-FC69-64B7-A357E0934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33A0A8-3BB0-DFB8-3F38-BDE35A55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DC67B6-4DFC-98AA-F2F3-86DE6247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0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EE60-C4CB-B4D1-F5D7-902FF86F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Challenge 4</a:t>
            </a:r>
          </a:p>
        </p:txBody>
      </p:sp>
      <p:pic>
        <p:nvPicPr>
          <p:cNvPr id="1026" name="Picture 2" descr="5 tips for beginners in Python programming language | TechGig">
            <a:extLst>
              <a:ext uri="{FF2B5EF4-FFF2-40B4-BE49-F238E27FC236}">
                <a16:creationId xmlns:a16="http://schemas.microsoft.com/office/drawing/2014/main" id="{A8C41B7F-C7D4-AE86-8C18-0B31F647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882626"/>
            <a:ext cx="8447314" cy="468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E32CC91-7837-8A09-F940-98A571755449}"/>
              </a:ext>
            </a:extLst>
          </p:cNvPr>
          <p:cNvSpPr txBox="1"/>
          <p:nvPr/>
        </p:nvSpPr>
        <p:spPr>
          <a:xfrm>
            <a:off x="2541319" y="700644"/>
            <a:ext cx="674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/>
              <a:t>Challenge 4</a:t>
            </a:r>
          </a:p>
        </p:txBody>
      </p:sp>
    </p:spTree>
    <p:extLst>
      <p:ext uri="{BB962C8B-B14F-4D97-AF65-F5344CB8AC3E}">
        <p14:creationId xmlns:p14="http://schemas.microsoft.com/office/powerpoint/2010/main" val="17480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AFF-6D40-6FC1-9E9E-C2932183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947016"/>
            <a:ext cx="10515600" cy="1325563"/>
          </a:xfrm>
        </p:spPr>
        <p:txBody>
          <a:bodyPr/>
          <a:lstStyle/>
          <a:p>
            <a:r>
              <a:rPr lang="nl-NL" dirty="0"/>
              <a:t>Inhoud van deze presentatie: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1B4D-6491-B17F-C9BB-339B3EDC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189"/>
            <a:ext cx="10515600" cy="3813773"/>
          </a:xfrm>
        </p:spPr>
        <p:txBody>
          <a:bodyPr/>
          <a:lstStyle/>
          <a:p>
            <a:r>
              <a:rPr lang="nl-NL" dirty="0"/>
              <a:t>Technisch doel</a:t>
            </a:r>
          </a:p>
          <a:p>
            <a:r>
              <a:rPr lang="nl-NL" dirty="0"/>
              <a:t>Niet-technisch doel</a:t>
            </a:r>
          </a:p>
          <a:p>
            <a:r>
              <a:rPr lang="nl-NL" dirty="0"/>
              <a:t>Wat was ik van plan en wat heb ik gedaan</a:t>
            </a:r>
          </a:p>
          <a:p>
            <a:r>
              <a:rPr lang="nl-NL" dirty="0"/>
              <a:t>Doelen behaald/niet behaald?</a:t>
            </a:r>
          </a:p>
        </p:txBody>
      </p:sp>
      <p:pic>
        <p:nvPicPr>
          <p:cNvPr id="5" name="Graphic 4" descr="Presentatie met media">
            <a:extLst>
              <a:ext uri="{FF2B5EF4-FFF2-40B4-BE49-F238E27FC236}">
                <a16:creationId xmlns:a16="http://schemas.microsoft.com/office/drawing/2014/main" id="{91A4DC49-D90A-D9A0-14BF-2B1CE34F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152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7253-14CF-06E2-405B-950695A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1180130"/>
            <a:ext cx="10515600" cy="1325563"/>
          </a:xfrm>
        </p:spPr>
        <p:txBody>
          <a:bodyPr/>
          <a:lstStyle/>
          <a:p>
            <a:r>
              <a:rPr lang="nl-NL" dirty="0"/>
              <a:t>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D5A69-DC62-A3BC-DB63-80AB71F1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505693"/>
            <a:ext cx="10617530" cy="3671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deze periode van 3 weken ben ik bekend met de opbouw van Python. Daarmee bedoel ik: het denken in de structuur van Python, variabelen in Python, functies, argumenten, het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commenten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code zodat iedereen begrijpt wat er staat,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loops, functies en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 wil ik aantonen met behulp van de opdrachten van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</a:t>
            </a:r>
            <a:r>
              <a:rPr lang="nl-NL" sz="2000" dirty="0"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resultaat dat ik deze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 behalen, is een minimum van 16/24 gemaakte opdrachten van verschillende niveaus (1 t/m 4). Waarmee ik de basiskennis over Python opnieuw opdoe. </a:t>
            </a:r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pic>
        <p:nvPicPr>
          <p:cNvPr id="7" name="Graphic 6" descr="Programmeur">
            <a:extLst>
              <a:ext uri="{FF2B5EF4-FFF2-40B4-BE49-F238E27FC236}">
                <a16:creationId xmlns:a16="http://schemas.microsoft.com/office/drawing/2014/main" id="{A0F8605D-A7EA-7E2C-5E04-F927E686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385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A7DAF-8EF0-4365-1580-FCB6626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8283"/>
            <a:ext cx="10515600" cy="1325563"/>
          </a:xfrm>
        </p:spPr>
        <p:txBody>
          <a:bodyPr/>
          <a:lstStyle/>
          <a:p>
            <a:r>
              <a:rPr lang="nl-NL" dirty="0"/>
              <a:t>Niet-technisch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29109-187E-71CE-3B9F-487D08BB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3"/>
            <a:ext cx="10515600" cy="2911249"/>
          </a:xfrm>
        </p:spPr>
        <p:txBody>
          <a:bodyPr/>
          <a:lstStyle/>
          <a:p>
            <a:r>
              <a:rPr lang="nl-NL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kan na </a:t>
            </a:r>
            <a:r>
              <a:rPr lang="nl-NL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doelen formuleren met de SMART-methode. Dat toon ik aan door het technische en niet-technische doel SMART te formuleren.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Graphic 4" descr="Hersenen in hoofd">
            <a:extLst>
              <a:ext uri="{FF2B5EF4-FFF2-40B4-BE49-F238E27FC236}">
                <a16:creationId xmlns:a16="http://schemas.microsoft.com/office/drawing/2014/main" id="{1C58B75B-C4F7-53C4-2402-A6CEC441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793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91FD-10C5-B8BD-4088-AE736F6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dirty="0"/>
              <a:t>Wat was ik van plan en wat heb ik gedaan: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F0001-AFF0-C2E0-4C7C-C0617FE7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Wat ik van plan was:</a:t>
            </a:r>
          </a:p>
          <a:p>
            <a:r>
              <a:rPr lang="nl-NL" sz="2400" dirty="0"/>
              <a:t>Gemiddeld 2/3 opdrachten per dag maken.</a:t>
            </a:r>
          </a:p>
          <a:p>
            <a:r>
              <a:rPr lang="nl-NL" sz="2400" dirty="0"/>
              <a:t>Informatie opzoeken tijdens het maken van de opdrachten.</a:t>
            </a:r>
          </a:p>
          <a:p>
            <a:endParaRPr lang="nl-NL" sz="2400" dirty="0"/>
          </a:p>
          <a:p>
            <a:r>
              <a:rPr lang="nl-NL" sz="2400" dirty="0"/>
              <a:t>Wat ik heb gedaan:</a:t>
            </a:r>
          </a:p>
          <a:p>
            <a:r>
              <a:rPr lang="nl-NL" sz="2400" dirty="0"/>
              <a:t>Begonnen met opdrachten van 1 punt</a:t>
            </a:r>
          </a:p>
          <a:p>
            <a:r>
              <a:rPr lang="nl-NL" sz="2400" dirty="0"/>
              <a:t>Python Tutorial op W3Schools doorlopen</a:t>
            </a:r>
          </a:p>
          <a:p>
            <a:r>
              <a:rPr lang="nl-NL" sz="2400" dirty="0"/>
              <a:t>Daarna verder gegaan met de opdrachten</a:t>
            </a:r>
          </a:p>
        </p:txBody>
      </p:sp>
      <p:pic>
        <p:nvPicPr>
          <p:cNvPr id="5" name="Graphic 4" descr="Lijst">
            <a:extLst>
              <a:ext uri="{FF2B5EF4-FFF2-40B4-BE49-F238E27FC236}">
                <a16:creationId xmlns:a16="http://schemas.microsoft.com/office/drawing/2014/main" id="{16E23381-DE2C-1542-D00D-D5F2485C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D26DE-6B84-0C0A-9817-DB63C49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behaald/niet behaald?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E0297-3C27-884E-B6F0-7470C300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Technisch doel: grotendeels behaald. Ik begrijp nu de grote lijn van Python. Zo kan ik een bepaalde opdracht uitwerken en uitleggen wat ik heb gemaakt. </a:t>
            </a:r>
          </a:p>
          <a:p>
            <a:endParaRPr lang="nl-NL" sz="2400" dirty="0"/>
          </a:p>
          <a:p>
            <a:r>
              <a:rPr lang="nl-NL" sz="2400" dirty="0"/>
              <a:t>Niet-technisch doel: behaald. Ik heb deze </a:t>
            </a:r>
            <a:r>
              <a:rPr lang="nl-NL" sz="2400" dirty="0" err="1"/>
              <a:t>challenge</a:t>
            </a:r>
            <a:r>
              <a:rPr lang="nl-NL" sz="2400" dirty="0"/>
              <a:t> doelen leren formuleren via de SMART-methode.</a:t>
            </a:r>
          </a:p>
          <a:p>
            <a:endParaRPr lang="nl-NL" sz="2400" dirty="0"/>
          </a:p>
          <a:p>
            <a:r>
              <a:rPr lang="nl-NL" sz="2400" dirty="0"/>
              <a:t>Resultaat: tot nu toe nog niet behaald. Ik wou 16/24 opdrachten af hebben. Momenteel zit ik op bijna 15 en heb ik er nog 2 gedeeltelijk gemaakt.</a:t>
            </a:r>
          </a:p>
        </p:txBody>
      </p:sp>
      <p:pic>
        <p:nvPicPr>
          <p:cNvPr id="5" name="Graphic 4" descr="Presentatie met controlelijst">
            <a:extLst>
              <a:ext uri="{FF2B5EF4-FFF2-40B4-BE49-F238E27FC236}">
                <a16:creationId xmlns:a16="http://schemas.microsoft.com/office/drawing/2014/main" id="{70E1B5B6-38A2-4050-2675-A30EC425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313</Words>
  <Application>Microsoft Macintosh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Challenge 4</vt:lpstr>
      <vt:lpstr>Inhoud van deze presentatie:</vt:lpstr>
      <vt:lpstr>Technisch doel:</vt:lpstr>
      <vt:lpstr>Niet-technisch doel:</vt:lpstr>
      <vt:lpstr>Wat was ik van plan en wat heb ik gedaan:</vt:lpstr>
      <vt:lpstr>Doelen behaald/niet behaald?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</dc:title>
  <dc:creator>Keanu Molin</dc:creator>
  <cp:lastModifiedBy>Keanu Molin</cp:lastModifiedBy>
  <cp:revision>4</cp:revision>
  <dcterms:created xsi:type="dcterms:W3CDTF">2022-12-01T07:59:11Z</dcterms:created>
  <dcterms:modified xsi:type="dcterms:W3CDTF">2022-12-01T08:37:21Z</dcterms:modified>
</cp:coreProperties>
</file>