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B57BF-0C48-407E-A9E4-6E1D802EA53C}" v="1" dt="2023-09-11T18:15:56.5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56" y="36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F2A4B7D7-728D-4978-A36C-BC1D8DC370E2}"/>
    <pc:docChg chg="modSld">
      <pc:chgData name="Дмитрий Ильвовский" userId="f23e1ef0a5520f69" providerId="LiveId" clId="{F2A4B7D7-728D-4978-A36C-BC1D8DC370E2}" dt="2022-09-05T09:51:14.925" v="109" actId="14100"/>
      <pc:docMkLst>
        <pc:docMk/>
      </pc:docMkLst>
      <pc:sldChg chg="modSp mod">
        <pc:chgData name="Дмитрий Ильвовский" userId="f23e1ef0a5520f69" providerId="LiveId" clId="{F2A4B7D7-728D-4978-A36C-BC1D8DC370E2}" dt="2022-09-05T09:51:14.925" v="109" actId="14100"/>
        <pc:sldMkLst>
          <pc:docMk/>
          <pc:sldMk cId="0" sldId="262"/>
        </pc:sldMkLst>
        <pc:spChg chg="mod">
          <ac:chgData name="Дмитрий Ильвовский" userId="f23e1ef0a5520f69" providerId="LiveId" clId="{F2A4B7D7-728D-4978-A36C-BC1D8DC370E2}" dt="2022-09-05T09:51:14.925" v="109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6:12.510" v="49" actId="20577"/>
        <pc:sldMkLst>
          <pc:docMk/>
          <pc:sldMk cId="0" sldId="264"/>
        </pc:sldMkLst>
        <pc:spChg chg="mod">
          <ac:chgData name="Дмитрий Ильвовский" userId="f23e1ef0a5520f69" providerId="LiveId" clId="{F2A4B7D7-728D-4978-A36C-BC1D8DC370E2}" dt="2022-09-05T08:16:12.510" v="49" actId="20577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Дмитрий Ильвовский" userId="f23e1ef0a5520f69" providerId="LiveId" clId="{F2A4B7D7-728D-4978-A36C-BC1D8DC370E2}" dt="2022-09-05T08:18:53.616" v="50" actId="14100"/>
        <pc:sldMkLst>
          <pc:docMk/>
          <pc:sldMk cId="0" sldId="278"/>
        </pc:sldMkLst>
        <pc:spChg chg="mod">
          <ac:chgData name="Дмитрий Ильвовский" userId="f23e1ef0a5520f69" providerId="LiveId" clId="{F2A4B7D7-728D-4978-A36C-BC1D8DC370E2}" dt="2022-09-05T08:18:53.616" v="50" actId="14100"/>
          <ac:spMkLst>
            <pc:docMk/>
            <pc:sldMk cId="0" sldId="278"/>
            <ac:spMk id="2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1DFB57BF-0C48-407E-A9E4-6E1D802EA53C}"/>
    <pc:docChg chg="undo custSel delSld modSld">
      <pc:chgData name="Дмитрий Ильвовский" userId="f23e1ef0a5520f69" providerId="LiveId" clId="{1DFB57BF-0C48-407E-A9E4-6E1D802EA53C}" dt="2023-09-11T16:55:56.611" v="177" actId="20577"/>
      <pc:docMkLst>
        <pc:docMk/>
      </pc:docMkLst>
      <pc:sldChg chg="modSp mod">
        <pc:chgData name="Дмитрий Ильвовский" userId="f23e1ef0a5520f69" providerId="LiveId" clId="{1DFB57BF-0C48-407E-A9E4-6E1D802EA53C}" dt="2023-09-11T16:42:09.922" v="4" actId="20577"/>
        <pc:sldMkLst>
          <pc:docMk/>
          <pc:sldMk cId="0" sldId="256"/>
        </pc:sldMkLst>
        <pc:spChg chg="mod">
          <ac:chgData name="Дмитрий Ильвовский" userId="f23e1ef0a5520f69" providerId="LiveId" clId="{1DFB57BF-0C48-407E-A9E4-6E1D802EA53C}" dt="2023-09-11T16:42:09.922" v="4" actId="20577"/>
          <ac:spMkLst>
            <pc:docMk/>
            <pc:sldMk cId="0" sldId="256"/>
            <ac:spMk id="32" creationId="{00000000-0000-0000-0000-000000000000}"/>
          </ac:spMkLst>
        </pc:spChg>
      </pc:sldChg>
      <pc:sldChg chg="delSp modSp mod">
        <pc:chgData name="Дмитрий Ильвовский" userId="f23e1ef0a5520f69" providerId="LiveId" clId="{1DFB57BF-0C48-407E-A9E4-6E1D802EA53C}" dt="2023-09-11T16:53:20.503" v="137"/>
        <pc:sldMkLst>
          <pc:docMk/>
          <pc:sldMk cId="0" sldId="263"/>
        </pc:sldMkLst>
        <pc:spChg chg="del mod">
          <ac:chgData name="Дмитрий Ильвовский" userId="f23e1ef0a5520f69" providerId="LiveId" clId="{1DFB57BF-0C48-407E-A9E4-6E1D802EA53C}" dt="2023-09-11T16:43:37.347" v="13" actId="478"/>
          <ac:spMkLst>
            <pc:docMk/>
            <pc:sldMk cId="0" sldId="263"/>
            <ac:spMk id="23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5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53:20.503" v="137"/>
          <ac:spMkLst>
            <pc:docMk/>
            <pc:sldMk cId="0" sldId="263"/>
            <ac:spMk id="2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28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0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2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4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6" creationId="{00000000-0000-0000-0000-000000000000}"/>
          </ac:spMkLst>
        </pc:spChg>
        <pc:spChg chg="mod">
          <ac:chgData name="Дмитрий Ильвовский" userId="f23e1ef0a5520f69" providerId="LiveId" clId="{1DFB57BF-0C48-407E-A9E4-6E1D802EA53C}" dt="2023-09-11T16:44:02.894" v="35" actId="1035"/>
          <ac:spMkLst>
            <pc:docMk/>
            <pc:sldMk cId="0" sldId="263"/>
            <ac:spMk id="38" creationId="{00000000-0000-0000-0000-000000000000}"/>
          </ac:spMkLst>
        </pc:sp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4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7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29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1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3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5" creationId="{00000000-0000-0000-0000-000000000000}"/>
          </ac:picMkLst>
        </pc:picChg>
        <pc:picChg chg="mod">
          <ac:chgData name="Дмитрий Ильвовский" userId="f23e1ef0a5520f69" providerId="LiveId" clId="{1DFB57BF-0C48-407E-A9E4-6E1D802EA53C}" dt="2023-09-11T16:44:02.894" v="35" actId="1035"/>
          <ac:picMkLst>
            <pc:docMk/>
            <pc:sldMk cId="0" sldId="263"/>
            <ac:picMk id="37" creationId="{00000000-0000-0000-0000-000000000000}"/>
          </ac:picMkLst>
        </pc:picChg>
      </pc:sldChg>
      <pc:sldChg chg="modSp mod">
        <pc:chgData name="Дмитрий Ильвовский" userId="f23e1ef0a5520f69" providerId="LiveId" clId="{1DFB57BF-0C48-407E-A9E4-6E1D802EA53C}" dt="2023-09-11T16:55:56.611" v="177" actId="20577"/>
        <pc:sldMkLst>
          <pc:docMk/>
          <pc:sldMk cId="0" sldId="264"/>
        </pc:sldMkLst>
        <pc:spChg chg="mod">
          <ac:chgData name="Дмитрий Ильвовский" userId="f23e1ef0a5520f69" providerId="LiveId" clId="{1DFB57BF-0C48-407E-A9E4-6E1D802EA53C}" dt="2023-09-11T16:55:56.611" v="177" actId="20577"/>
          <ac:spMkLst>
            <pc:docMk/>
            <pc:sldMk cId="0" sldId="264"/>
            <ac:spMk id="25" creationId="{00000000-0000-0000-0000-000000000000}"/>
          </ac:spMkLst>
        </pc:spChg>
      </pc:sldChg>
      <pc:sldChg chg="del">
        <pc:chgData name="Дмитрий Ильвовский" userId="f23e1ef0a5520f69" providerId="LiveId" clId="{1DFB57BF-0C48-407E-A9E4-6E1D802EA53C}" dt="2023-09-11T16:53:46.386" v="138" actId="47"/>
        <pc:sldMkLst>
          <pc:docMk/>
          <pc:sldMk cId="0" sldId="266"/>
        </pc:sldMkLst>
      </pc:sldChg>
      <pc:sldChg chg="modSp mod">
        <pc:chgData name="Дмитрий Ильвовский" userId="f23e1ef0a5520f69" providerId="LiveId" clId="{1DFB57BF-0C48-407E-A9E4-6E1D802EA53C}" dt="2023-09-11T16:46:07.136" v="136" actId="6549"/>
        <pc:sldMkLst>
          <pc:docMk/>
          <pc:sldMk cId="0" sldId="267"/>
        </pc:sldMkLst>
        <pc:spChg chg="mod">
          <ac:chgData name="Дмитрий Ильвовский" userId="f23e1ef0a5520f69" providerId="LiveId" clId="{1DFB57BF-0C48-407E-A9E4-6E1D802EA53C}" dt="2023-09-11T16:46:07.136" v="136" actId="6549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KMA504/hse-ami-nlp-course-fall-2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en-US" sz="1200" dirty="0">
                <a:cs typeface="Tahoma"/>
              </a:rPr>
              <a:t>11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en-US" sz="1200" spc="-55" dirty="0">
                <a:cs typeface="Tahoma"/>
              </a:rPr>
              <a:t>3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934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lang="en-US" sz="1200" b="1" spc="5" dirty="0">
                <a:cs typeface="Arial"/>
              </a:rPr>
              <a:t>Large Language Models</a:t>
            </a:r>
          </a:p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Prompt-based learning</a:t>
            </a: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50" dirty="0">
                <a:cs typeface="Arial MT"/>
              </a:rPr>
              <a:t>Zero-shot learning</a:t>
            </a:r>
            <a:endParaRPr lang="en-US"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60" dirty="0">
                <a:cs typeface="Arial MT"/>
              </a:rPr>
              <a:t>Few-shot learning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Multimodal</a:t>
            </a:r>
            <a:r>
              <a:rPr sz="1200" b="1" spc="45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NLP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Interpretable</a:t>
            </a:r>
            <a:r>
              <a:rPr sz="1200" b="1" spc="55" dirty="0">
                <a:cs typeface="Arial"/>
              </a:rPr>
              <a:t> </a:t>
            </a:r>
            <a:r>
              <a:rPr lang="en-US"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28540"/>
            <a:ext cx="1142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7" y="786270"/>
            <a:ext cx="2316017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 dirty="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 dirty="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preprocessing and explorative analysis</a:t>
            </a: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P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905109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8921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>
                    <a:cs typeface="Tahoma"/>
                  </a:rPr>
                  <a:t>Maksim </a:t>
                </a:r>
                <a:r>
                  <a:rPr lang="en-US" sz="1100" spc="-15" dirty="0" err="1">
                    <a:cs typeface="Tahoma"/>
                  </a:rPr>
                  <a:t>Kulaev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mkulaev@hse.ru</a:t>
                </a:r>
                <a:endParaRPr lang="en-US" sz="1100" dirty="0"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</a:t>
                </a:r>
                <a:r>
                  <a:rPr lang="en-US" sz="1100" spc="-50">
                    <a:cs typeface="Tahoma"/>
                  </a:rPr>
                  <a:t>:</a:t>
                </a:r>
                <a:r>
                  <a:rPr lang="en-US" sz="1100" spc="-45">
                    <a:cs typeface="Tahoma"/>
                  </a:rPr>
                  <a:t> </a:t>
                </a:r>
                <a:r>
                  <a:rPr lang="en-US" sz="1100" spc="-35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https://github.com/KMA504/hse-ami-nlp-course-fall-23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https://t.me/+chzYH868yB4yMjQy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sz="900" i="1" spc="-2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115141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10220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325174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3122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35206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52227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745239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1732306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55271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194233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577716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55818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1978318" cy="256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lang="en-US" sz="1100" spc="-40" dirty="0">
                <a:cs typeface="Tahoma"/>
              </a:rPr>
              <a:t>Text preprocessing</a:t>
            </a:r>
          </a:p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r>
              <a:rPr sz="1100" spc="-50" dirty="0">
                <a:cs typeface="Tahoma"/>
              </a:rPr>
              <a:t> </a:t>
            </a: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r>
              <a:rPr sz="1100" spc="-25" dirty="0">
                <a:cs typeface="Tahoma"/>
              </a:rPr>
              <a:t> </a:t>
            </a:r>
            <a:r>
              <a:rPr lang="en-US" sz="1100" spc="-25" dirty="0">
                <a:cs typeface="Tahoma"/>
              </a:rPr>
              <a:t>Language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</a:t>
            </a:r>
            <a:r>
              <a:rPr sz="1100" spc="-50" dirty="0">
                <a:cs typeface="Tahoma"/>
              </a:rPr>
              <a:t>Seq2Seq</a:t>
            </a:r>
            <a:r>
              <a:rPr sz="1100" spc="-25" dirty="0">
                <a:cs typeface="Tahoma"/>
              </a:rPr>
              <a:t> </a:t>
            </a:r>
            <a:r>
              <a:rPr sz="1100" spc="-35" dirty="0">
                <a:cs typeface="Tahoma"/>
              </a:rPr>
              <a:t>modelling </a:t>
            </a:r>
            <a:r>
              <a:rPr sz="1100" spc="-30" dirty="0">
                <a:cs typeface="Tahoma"/>
              </a:rPr>
              <a:t> 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endParaRPr lang="en-US" sz="1100" spc="-45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lang="en-US" sz="1100" spc="-45" dirty="0">
                <a:cs typeface="Tahoma"/>
              </a:rPr>
              <a:t>Language resources</a:t>
            </a:r>
          </a:p>
          <a:p>
            <a:pPr marL="12700" marR="805146">
              <a:lnSpc>
                <a:spcPct val="125299"/>
              </a:lnSpc>
            </a:pPr>
            <a:r>
              <a:rPr sz="1100" spc="-35">
                <a:cs typeface="Tahoma"/>
              </a:rPr>
              <a:t>Question</a:t>
            </a:r>
            <a:r>
              <a:rPr sz="1100" spc="-4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 </a:t>
            </a:r>
            <a:r>
              <a:rPr sz="1100" spc="-325" dirty="0">
                <a:cs typeface="Tahoma"/>
              </a:rPr>
              <a:t> </a:t>
            </a:r>
            <a:r>
              <a:rPr sz="1100" spc="-10" dirty="0">
                <a:cs typeface="Tahoma"/>
              </a:rPr>
              <a:t>Fact</a:t>
            </a:r>
            <a:r>
              <a:rPr sz="1100" spc="15" dirty="0">
                <a:cs typeface="Tahoma"/>
              </a:rPr>
              <a:t>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628</Words>
  <Application>Microsoft Office PowerPoint</Application>
  <PresentationFormat>Произвольный</PresentationFormat>
  <Paragraphs>109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Дмитрий Ильвовский</cp:lastModifiedBy>
  <cp:revision>10</cp:revision>
  <dcterms:created xsi:type="dcterms:W3CDTF">2022-08-29T18:12:19Z</dcterms:created>
  <dcterms:modified xsi:type="dcterms:W3CDTF">2023-09-11T18:15:58Z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