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"/>
  </p:notesMasterIdLst>
  <p:sldIdLst>
    <p:sldId id="256" r:id="rId3"/>
  </p:sldIdLst>
  <p:sldSz cx="21945600" cy="32918400"/>
  <p:notesSz cx="6858000" cy="91979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FA2EE-8DAB-E342-BEE3-F96EB8C16E19}" v="11" dt="2024-04-26T11:19:28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32"/>
    <p:restoredTop sz="95755" autoAdjust="0"/>
  </p:normalViewPr>
  <p:slideViewPr>
    <p:cSldViewPr snapToGrid="0">
      <p:cViewPr>
        <p:scale>
          <a:sx n="51" d="100"/>
          <a:sy n="51" d="100"/>
        </p:scale>
        <p:origin x="3048" y="-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0" y="0"/>
            <a:ext cx="6858000" cy="9198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20" name="Freeform: Shape 119"/>
          <p:cNvSpPr/>
          <p:nvPr/>
        </p:nvSpPr>
        <p:spPr>
          <a:xfrm>
            <a:off x="0" y="0"/>
            <a:ext cx="6858000" cy="9198000"/>
          </a:xfrm>
          <a:custGeom>
            <a:avLst/>
            <a:gdLst/>
            <a:ahLst/>
            <a:cxnLst/>
            <a:rect l="l" t="t" r="r" b="b"/>
            <a:pathLst>
              <a:path w="21600" h="28970">
                <a:moveTo>
                  <a:pt x="5" y="0"/>
                </a:moveTo>
                <a:arcTo wR="5" hR="5" stAng="16200000" swAng="-5400000"/>
                <a:lnTo>
                  <a:pt x="0" y="28965"/>
                </a:lnTo>
                <a:arcTo wR="5" hR="7365" stAng="10800000" swAng="5400000"/>
                <a:lnTo>
                  <a:pt x="21595" y="21600"/>
                </a:lnTo>
                <a:arcTo wR="5" hR="7365" stAng="16200000" swAng="5400000"/>
                <a:lnTo>
                  <a:pt x="21600" y="5"/>
                </a:lnTo>
                <a:arcTo wR="5" hR="5" stAng="0" swAng="-5400000"/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Freeform: Shape 120"/>
          <p:cNvSpPr/>
          <p:nvPr/>
        </p:nvSpPr>
        <p:spPr>
          <a:xfrm>
            <a:off x="0" y="0"/>
            <a:ext cx="6858000" cy="9198000"/>
          </a:xfrm>
          <a:custGeom>
            <a:avLst/>
            <a:gdLst/>
            <a:ahLst/>
            <a:cxnLst/>
            <a:rect l="l" t="t" r="r" b="b"/>
            <a:pathLst>
              <a:path w="21600" h="28970">
                <a:moveTo>
                  <a:pt x="5" y="0"/>
                </a:moveTo>
                <a:arcTo wR="5" hR="5" stAng="16200000" swAng="-5400000"/>
                <a:lnTo>
                  <a:pt x="0" y="28965"/>
                </a:lnTo>
                <a:arcTo wR="5" hR="7365" stAng="10800000" swAng="5400000"/>
                <a:lnTo>
                  <a:pt x="21595" y="21600"/>
                </a:lnTo>
                <a:arcTo wR="5" hR="7365" stAng="16200000" swAng="5400000"/>
                <a:lnTo>
                  <a:pt x="21600" y="5"/>
                </a:lnTo>
                <a:arcTo wR="5" hR="5" stAng="0" swAng="-5400000"/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Freeform: Shape 121"/>
          <p:cNvSpPr/>
          <p:nvPr/>
        </p:nvSpPr>
        <p:spPr>
          <a:xfrm>
            <a:off x="0" y="0"/>
            <a:ext cx="6858000" cy="9198000"/>
          </a:xfrm>
          <a:custGeom>
            <a:avLst/>
            <a:gdLst/>
            <a:ahLst/>
            <a:cxnLst/>
            <a:rect l="l" t="t" r="r" b="b"/>
            <a:pathLst>
              <a:path w="21600" h="28970">
                <a:moveTo>
                  <a:pt x="5" y="0"/>
                </a:moveTo>
                <a:arcTo wR="5" hR="5" stAng="16200000" swAng="-5400000"/>
                <a:lnTo>
                  <a:pt x="0" y="28965"/>
                </a:lnTo>
                <a:arcTo wR="5" hR="7365" stAng="10800000" swAng="5400000"/>
                <a:lnTo>
                  <a:pt x="21595" y="21600"/>
                </a:lnTo>
                <a:arcTo wR="5" hR="7365" stAng="16200000" swAng="5400000"/>
                <a:lnTo>
                  <a:pt x="21600" y="5"/>
                </a:lnTo>
                <a:arcTo wR="5" hR="5" stAng="0" swAng="-5400000"/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Freeform: Shape 122"/>
          <p:cNvSpPr/>
          <p:nvPr/>
        </p:nvSpPr>
        <p:spPr>
          <a:xfrm>
            <a:off x="0" y="0"/>
            <a:ext cx="2962440" cy="48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Freeform: Shape 123"/>
          <p:cNvSpPr/>
          <p:nvPr/>
        </p:nvSpPr>
        <p:spPr>
          <a:xfrm>
            <a:off x="3849840" y="0"/>
            <a:ext cx="3035160" cy="48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60080" y="686880"/>
            <a:ext cx="2289240" cy="343692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ctr">
            <a:noAutofit/>
          </a:bodyPr>
          <a:lstStyle/>
          <a:p>
            <a:pPr algn="ctr">
              <a:buNone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PR" sz="6200" b="1" strike="noStrike" spc="-1">
                <a:solidFill>
                  <a:srgbClr val="006699"/>
                </a:solidFill>
                <a:latin typeface="Arial"/>
              </a:rPr>
              <a:t>Click to move the slide</a:t>
            </a: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888840" y="4403880"/>
            <a:ext cx="5029200" cy="412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s-PR" sz="1200" b="0" strike="noStrike" spc="-1">
                <a:solidFill>
                  <a:srgbClr val="000000"/>
                </a:solidFill>
                <a:latin typeface="Times New Roman"/>
              </a:rPr>
              <a:t>Click to edit the notes format</a:t>
            </a:r>
          </a:p>
        </p:txBody>
      </p:sp>
      <p:sp>
        <p:nvSpPr>
          <p:cNvPr id="127" name="Freeform: Shape 126"/>
          <p:cNvSpPr/>
          <p:nvPr/>
        </p:nvSpPr>
        <p:spPr>
          <a:xfrm>
            <a:off x="0" y="8740800"/>
            <a:ext cx="2962440" cy="480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PlaceHolder 3"/>
          <p:cNvSpPr>
            <a:spLocks noGrp="1"/>
          </p:cNvSpPr>
          <p:nvPr>
            <p:ph type="sldNum" idx="5"/>
          </p:nvPr>
        </p:nvSpPr>
        <p:spPr>
          <a:xfrm>
            <a:off x="3849840" y="8740440"/>
            <a:ext cx="3030480" cy="476280"/>
          </a:xfrm>
          <a:prstGeom prst="rect">
            <a:avLst/>
          </a:prstGeom>
          <a:noFill/>
          <a:ln w="0">
            <a:noFill/>
          </a:ln>
        </p:spPr>
        <p:txBody>
          <a:bodyPr lIns="84960" tIns="42480" rIns="84960" bIns="42480" anchor="b">
            <a:noAutofit/>
          </a:bodyPr>
          <a:lstStyle>
            <a:lvl1pPr marL="215640" indent="-212760" algn="r"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  <a:defRPr lang="en-AU" sz="1100" b="0" strike="noStrike" spc="-1">
                <a:latin typeface="Times New Roman"/>
                <a:ea typeface="DejaVu Sans"/>
              </a:defRPr>
            </a:lvl1pPr>
          </a:lstStyle>
          <a:p>
            <a:pPr marL="215640" indent="-212760" algn="r"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748F9F1F-634B-423A-9E7C-05DA0AF6BC7C}" type="slidenum">
              <a:rPr lang="en-AU" sz="1100" b="0" strike="noStrike" spc="-1">
                <a:latin typeface="Times New Roman"/>
                <a:ea typeface="DejaVu Sans"/>
              </a:rPr>
              <a:t>‹#›</a:t>
            </a:fld>
            <a:endParaRPr lang="es-PR" sz="11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Freeform: Shape 160"/>
          <p:cNvSpPr/>
          <p:nvPr/>
        </p:nvSpPr>
        <p:spPr>
          <a:xfrm>
            <a:off x="3849840" y="8740800"/>
            <a:ext cx="3035160" cy="480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b">
            <a:noAutofit/>
          </a:bodyPr>
          <a:lstStyle/>
          <a:p>
            <a:pPr algn="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43F4056F-C78D-4700-8403-A99CCCF3FE93}" type="slidenum">
              <a:rPr lang="en-AU" sz="11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s-PR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60600" y="687388"/>
            <a:ext cx="2293938" cy="3441700"/>
          </a:xfrm>
          <a:prstGeom prst="rect">
            <a:avLst/>
          </a:prstGeom>
          <a:ln w="0">
            <a:noFill/>
          </a:ln>
        </p:spPr>
      </p:sp>
      <p:sp>
        <p:nvSpPr>
          <p:cNvPr id="163" name="Freeform: Shape 162"/>
          <p:cNvSpPr/>
          <p:nvPr/>
        </p:nvSpPr>
        <p:spPr>
          <a:xfrm>
            <a:off x="888840" y="4403880"/>
            <a:ext cx="5034240" cy="412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200400" y="0"/>
            <a:ext cx="14459040" cy="327168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ctr">
            <a:noAutofit/>
          </a:bodyPr>
          <a:lstStyle/>
          <a:p>
            <a:pPr algn="ctr">
              <a:buNone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PR" sz="6200" b="1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837720" y="6297480"/>
            <a:ext cx="638172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837720" y="18726840"/>
            <a:ext cx="638172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200400" y="0"/>
            <a:ext cx="14459040" cy="327168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ctr">
            <a:noAutofit/>
          </a:bodyPr>
          <a:lstStyle/>
          <a:p>
            <a:pPr algn="ctr">
              <a:buNone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PR" sz="6200" b="1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837720" y="6297480"/>
            <a:ext cx="311400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107960" y="6297480"/>
            <a:ext cx="311400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/>
          </p:nvPr>
        </p:nvSpPr>
        <p:spPr>
          <a:xfrm>
            <a:off x="837720" y="18726840"/>
            <a:ext cx="311400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/>
          </p:nvPr>
        </p:nvSpPr>
        <p:spPr>
          <a:xfrm>
            <a:off x="4107960" y="18726840"/>
            <a:ext cx="311400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200400" y="0"/>
            <a:ext cx="14459040" cy="327168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ctr">
            <a:noAutofit/>
          </a:bodyPr>
          <a:lstStyle/>
          <a:p>
            <a:pPr algn="ctr">
              <a:buNone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PR" sz="6200" b="1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837720" y="6297480"/>
            <a:ext cx="205452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2995200" y="6297480"/>
            <a:ext cx="205452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5153040" y="6297480"/>
            <a:ext cx="205452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/>
          </p:nvPr>
        </p:nvSpPr>
        <p:spPr>
          <a:xfrm>
            <a:off x="837720" y="18726840"/>
            <a:ext cx="205452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/>
          </p:nvPr>
        </p:nvSpPr>
        <p:spPr>
          <a:xfrm>
            <a:off x="2995200" y="18726840"/>
            <a:ext cx="205452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/>
          </p:nvPr>
        </p:nvSpPr>
        <p:spPr>
          <a:xfrm>
            <a:off x="5153040" y="18726840"/>
            <a:ext cx="205452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200400" y="0"/>
            <a:ext cx="14459040" cy="327168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ctr">
            <a:noAutofit/>
          </a:bodyPr>
          <a:lstStyle/>
          <a:p>
            <a:pPr algn="ctr">
              <a:buNone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PR" sz="6200" b="1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37720" y="6297480"/>
            <a:ext cx="6381720" cy="2379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720" indent="-342720" algn="ctr">
              <a:spcBef>
                <a:spcPts val="697"/>
              </a:spcBef>
              <a:buNone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200400" y="0"/>
            <a:ext cx="14459040" cy="327168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ctr">
            <a:noAutofit/>
          </a:bodyPr>
          <a:lstStyle/>
          <a:p>
            <a:pPr algn="ctr">
              <a:buNone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PR" sz="6200" b="1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837720" y="6297480"/>
            <a:ext cx="6381720" cy="2379672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200400" y="0"/>
            <a:ext cx="14459040" cy="327168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ctr">
            <a:noAutofit/>
          </a:bodyPr>
          <a:lstStyle/>
          <a:p>
            <a:pPr algn="ctr">
              <a:buNone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PR" sz="6200" b="1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7720" y="6297480"/>
            <a:ext cx="3114000" cy="2379672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107960" y="6297480"/>
            <a:ext cx="3114000" cy="2379672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200400" y="0"/>
            <a:ext cx="14459040" cy="327168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ctr">
            <a:noAutofit/>
          </a:bodyPr>
          <a:lstStyle/>
          <a:p>
            <a:pPr algn="ctr">
              <a:buNone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PR" sz="6200" b="1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3200400" y="0"/>
            <a:ext cx="14459040" cy="1516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720" indent="-342720" algn="ctr">
              <a:spcBef>
                <a:spcPts val="697"/>
              </a:spcBef>
              <a:buNone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200400" y="0"/>
            <a:ext cx="14459040" cy="327168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ctr">
            <a:noAutofit/>
          </a:bodyPr>
          <a:lstStyle/>
          <a:p>
            <a:pPr algn="ctr">
              <a:buNone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PR" sz="6200" b="1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7720" y="6297480"/>
            <a:ext cx="311400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107960" y="6297480"/>
            <a:ext cx="3114000" cy="2379672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837720" y="18726840"/>
            <a:ext cx="311400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200400" y="0"/>
            <a:ext cx="14459040" cy="327168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ctr">
            <a:noAutofit/>
          </a:bodyPr>
          <a:lstStyle/>
          <a:p>
            <a:pPr algn="ctr">
              <a:buNone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PR" sz="6200" b="1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837720" y="6297480"/>
            <a:ext cx="6381720" cy="2379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720" indent="-342720" algn="ctr">
              <a:spcBef>
                <a:spcPts val="697"/>
              </a:spcBef>
              <a:buNone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200400" y="0"/>
            <a:ext cx="14459040" cy="327168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ctr">
            <a:noAutofit/>
          </a:bodyPr>
          <a:lstStyle/>
          <a:p>
            <a:pPr algn="ctr">
              <a:buNone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PR" sz="6200" b="1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7720" y="6297480"/>
            <a:ext cx="3114000" cy="2379672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107960" y="6297480"/>
            <a:ext cx="311400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107960" y="18726840"/>
            <a:ext cx="311400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200400" y="0"/>
            <a:ext cx="14459040" cy="327168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ctr">
            <a:noAutofit/>
          </a:bodyPr>
          <a:lstStyle/>
          <a:p>
            <a:pPr algn="ctr">
              <a:buNone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PR" sz="6200" b="1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7720" y="6297480"/>
            <a:ext cx="311400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107960" y="6297480"/>
            <a:ext cx="311400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837720" y="18726840"/>
            <a:ext cx="638172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200400" y="0"/>
            <a:ext cx="14459040" cy="327168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ctr">
            <a:noAutofit/>
          </a:bodyPr>
          <a:lstStyle/>
          <a:p>
            <a:pPr algn="ctr">
              <a:buNone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PR" sz="6200" b="1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7720" y="6297480"/>
            <a:ext cx="638172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837720" y="18726840"/>
            <a:ext cx="638172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200400" y="0"/>
            <a:ext cx="14459040" cy="327168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ctr">
            <a:noAutofit/>
          </a:bodyPr>
          <a:lstStyle/>
          <a:p>
            <a:pPr algn="ctr">
              <a:buNone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PR" sz="6200" b="1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37720" y="6297480"/>
            <a:ext cx="311400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107960" y="6297480"/>
            <a:ext cx="311400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837720" y="18726840"/>
            <a:ext cx="311400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4107960" y="18726840"/>
            <a:ext cx="311400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200400" y="0"/>
            <a:ext cx="14459040" cy="327168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ctr">
            <a:noAutofit/>
          </a:bodyPr>
          <a:lstStyle/>
          <a:p>
            <a:pPr algn="ctr">
              <a:buNone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PR" sz="6200" b="1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7720" y="6297480"/>
            <a:ext cx="205452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2995200" y="6297480"/>
            <a:ext cx="205452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153040" y="6297480"/>
            <a:ext cx="205452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837720" y="18726840"/>
            <a:ext cx="205452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2995200" y="18726840"/>
            <a:ext cx="205452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5153040" y="18726840"/>
            <a:ext cx="205452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200400" y="0"/>
            <a:ext cx="14459040" cy="327168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ctr">
            <a:noAutofit/>
          </a:bodyPr>
          <a:lstStyle/>
          <a:p>
            <a:pPr algn="ctr">
              <a:buNone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PR" sz="6200" b="1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837720" y="6297480"/>
            <a:ext cx="6381720" cy="2379672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200400" y="0"/>
            <a:ext cx="14459040" cy="327168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ctr">
            <a:noAutofit/>
          </a:bodyPr>
          <a:lstStyle/>
          <a:p>
            <a:pPr algn="ctr">
              <a:buNone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PR" sz="6200" b="1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7720" y="6297480"/>
            <a:ext cx="3114000" cy="2379672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107960" y="6297480"/>
            <a:ext cx="3114000" cy="2379672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200400" y="0"/>
            <a:ext cx="14459040" cy="327168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ctr">
            <a:noAutofit/>
          </a:bodyPr>
          <a:lstStyle/>
          <a:p>
            <a:pPr algn="ctr">
              <a:buNone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PR" sz="6200" b="1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3200400" y="0"/>
            <a:ext cx="14459040" cy="1516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720" indent="-342720" algn="ctr">
              <a:spcBef>
                <a:spcPts val="697"/>
              </a:spcBef>
              <a:buNone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200400" y="0"/>
            <a:ext cx="14459040" cy="327168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ctr">
            <a:noAutofit/>
          </a:bodyPr>
          <a:lstStyle/>
          <a:p>
            <a:pPr algn="ctr">
              <a:buNone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PR" sz="6200" b="1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837720" y="6297480"/>
            <a:ext cx="311400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107960" y="6297480"/>
            <a:ext cx="3114000" cy="2379672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37720" y="18726840"/>
            <a:ext cx="311400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200400" y="0"/>
            <a:ext cx="14459040" cy="327168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ctr">
            <a:noAutofit/>
          </a:bodyPr>
          <a:lstStyle/>
          <a:p>
            <a:pPr algn="ctr">
              <a:buNone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PR" sz="6200" b="1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837720" y="6297480"/>
            <a:ext cx="3114000" cy="2379672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107960" y="6297480"/>
            <a:ext cx="311400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107960" y="18726840"/>
            <a:ext cx="311400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200400" y="0"/>
            <a:ext cx="14459040" cy="327168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ctr">
            <a:noAutofit/>
          </a:bodyPr>
          <a:lstStyle/>
          <a:p>
            <a:pPr algn="ctr">
              <a:buNone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PR" sz="6200" b="1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837720" y="6297480"/>
            <a:ext cx="311400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107960" y="6297480"/>
            <a:ext cx="311400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37720" y="18726840"/>
            <a:ext cx="6381720" cy="1135080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endParaRPr lang="es-PR" sz="2800" b="0" strike="noStrike" spc="-1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Relationship Id="rId22" Type="http://schemas.openxmlformats.org/officeDocument/2006/relationships/image" Target="../media/image9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12.jpe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5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image" Target="../media/image18.png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23" Type="http://schemas.openxmlformats.org/officeDocument/2006/relationships/image" Target="../media/image17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3.jpe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Relationship Id="rId22" Type="http://schemas.openxmlformats.org/officeDocument/2006/relationships/image" Target="../media/image1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0"/>
                <a:lumOff val="50000"/>
              </a:schemeClr>
            </a:gs>
            <a:gs pos="100000">
              <a:srgbClr val="92D05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21945600" cy="3429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Rectangle 23"/>
          <p:cNvSpPr/>
          <p:nvPr/>
        </p:nvSpPr>
        <p:spPr>
          <a:xfrm>
            <a:off x="14720760" y="6297480"/>
            <a:ext cx="6410520" cy="238014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angle 1"/>
          <p:cNvSpPr/>
          <p:nvPr/>
        </p:nvSpPr>
        <p:spPr>
          <a:xfrm>
            <a:off x="7767720" y="6297480"/>
            <a:ext cx="6410160" cy="238014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Rectangle 2"/>
          <p:cNvSpPr/>
          <p:nvPr/>
        </p:nvSpPr>
        <p:spPr>
          <a:xfrm>
            <a:off x="814320" y="6297480"/>
            <a:ext cx="6410520" cy="238014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200400" y="0"/>
            <a:ext cx="14459040" cy="327168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ctr">
            <a:noAutofit/>
          </a:bodyPr>
          <a:lstStyle/>
          <a:p>
            <a:pPr algn="ctr">
              <a:buNone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PR" sz="6200" b="1" strike="noStrike" spc="-1">
                <a:solidFill>
                  <a:srgbClr val="006699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37720" y="6297480"/>
            <a:ext cx="6381720" cy="2379672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pPr marL="342720" indent="-342720">
              <a:spcBef>
                <a:spcPts val="697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PR" sz="2800" b="0" strike="noStrike" spc="-1">
                <a:solidFill>
                  <a:srgbClr val="000000"/>
                </a:solidFill>
                <a:latin typeface="Arial Unicode MS"/>
              </a:rPr>
              <a:t>Click to edit the outline text format</a:t>
            </a:r>
          </a:p>
          <a:p>
            <a:pPr marL="742680" lvl="1" indent="-28548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</a:tabLst>
            </a:pPr>
            <a:r>
              <a:rPr lang="es-PR" sz="2400" b="0" strike="noStrike" spc="-1">
                <a:solidFill>
                  <a:srgbClr val="000000"/>
                </a:solidFill>
                <a:latin typeface="Arial Unicode MS"/>
              </a:rPr>
              <a:t>Second Outline Level</a:t>
            </a:r>
          </a:p>
          <a:p>
            <a:pPr marL="1143000" lvl="2" indent="-228600"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</a:tabLst>
            </a:pPr>
            <a:r>
              <a:rPr lang="es-PR" sz="2000" b="0" strike="noStrike" spc="-1">
                <a:solidFill>
                  <a:srgbClr val="000000"/>
                </a:solidFill>
                <a:latin typeface="Arial Unicode MS"/>
              </a:rPr>
              <a:t>Third Outline Level</a:t>
            </a:r>
          </a:p>
          <a:p>
            <a:pPr marL="1600200" lvl="3" indent="-228600">
              <a:spcBef>
                <a:spcPts val="448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</a:tabLst>
            </a:pPr>
            <a:r>
              <a:rPr lang="es-PR" sz="1800" b="0" strike="noStrike" spc="-1">
                <a:solidFill>
                  <a:srgbClr val="000000"/>
                </a:solidFill>
                <a:latin typeface="Arial Unicode MS"/>
              </a:rPr>
              <a:t>Fourth Outline Level</a:t>
            </a:r>
          </a:p>
          <a:p>
            <a:pPr marL="2057400" lvl="4" indent="-228600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PR" sz="1800" b="0" strike="noStrike" spc="-1">
                <a:solidFill>
                  <a:srgbClr val="000000"/>
                </a:solidFill>
                <a:latin typeface="Arial Unicode MS"/>
              </a:rPr>
              <a:t>Fifth Outline Level</a:t>
            </a:r>
          </a:p>
          <a:p>
            <a:pPr marL="2057400" lvl="5" indent="-228600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PR" sz="1800" b="0" strike="noStrike" spc="-1">
                <a:solidFill>
                  <a:srgbClr val="000000"/>
                </a:solidFill>
                <a:latin typeface="Arial Unicode MS"/>
              </a:rPr>
              <a:t>Sixth Outline Level</a:t>
            </a:r>
          </a:p>
          <a:p>
            <a:pPr marL="2057400" lvl="6" indent="-228600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PR" sz="1800" b="0" strike="noStrike" spc="-1">
                <a:solidFill>
                  <a:srgbClr val="000000"/>
                </a:solidFill>
                <a:latin typeface="Arial Unicode MS"/>
              </a:rPr>
              <a:t>Seventh Outline Level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dt" idx="1"/>
          </p:nvPr>
        </p:nvSpPr>
        <p:spPr>
          <a:xfrm>
            <a:off x="18744840" y="30078360"/>
            <a:ext cx="2662200" cy="54936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Autofit/>
          </a:bodyPr>
          <a:lstStyle>
            <a:lvl1pPr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  <a:def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&lt;date/time&gt;April 3,4 2013</a:t>
            </a:r>
            <a:endParaRPr lang="es-PR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 idx="2"/>
          </p:nvPr>
        </p:nvSpPr>
        <p:spPr>
          <a:xfrm>
            <a:off x="533160" y="30098880"/>
            <a:ext cx="2762280" cy="54792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Autofit/>
          </a:bodyPr>
          <a:lstStyle>
            <a:lvl1pPr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  <a:def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IAP Sponsors</a:t>
            </a:r>
            <a:endParaRPr lang="es-PR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276720"/>
            <a:ext cx="21945600" cy="403200"/>
          </a:xfrm>
          <a:prstGeom prst="rect">
            <a:avLst/>
          </a:prstGeom>
          <a:gradFill rotWithShape="0">
            <a:gsLst>
              <a:gs pos="0">
                <a:srgbClr val="CC3300"/>
              </a:gs>
              <a:gs pos="50000">
                <a:srgbClr val="FFCC00"/>
              </a:gs>
              <a:gs pos="100000">
                <a:srgbClr val="CC3300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Picture 8"/>
          <p:cNvPicPr/>
          <p:nvPr/>
        </p:nvPicPr>
        <p:blipFill>
          <a:blip r:embed="rId14"/>
          <a:stretch/>
        </p:blipFill>
        <p:spPr>
          <a:xfrm>
            <a:off x="304920" y="361800"/>
            <a:ext cx="2652480" cy="2652840"/>
          </a:xfrm>
          <a:prstGeom prst="rect">
            <a:avLst/>
          </a:prstGeom>
          <a:ln w="0">
            <a:noFill/>
          </a:ln>
        </p:spPr>
      </p:pic>
      <p:sp>
        <p:nvSpPr>
          <p:cNvPr id="10" name="Rectangle 9"/>
          <p:cNvSpPr/>
          <p:nvPr/>
        </p:nvSpPr>
        <p:spPr>
          <a:xfrm>
            <a:off x="0" y="30632400"/>
            <a:ext cx="21945600" cy="2286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" name="Picture 10"/>
          <p:cNvPicPr/>
          <p:nvPr/>
        </p:nvPicPr>
        <p:blipFill>
          <a:blip r:embed="rId15"/>
          <a:stretch/>
        </p:blipFill>
        <p:spPr>
          <a:xfrm>
            <a:off x="270000" y="31075200"/>
            <a:ext cx="3938400" cy="1455840"/>
          </a:xfrm>
          <a:prstGeom prst="rect">
            <a:avLst/>
          </a:prstGeom>
          <a:ln w="0">
            <a:noFill/>
          </a:ln>
        </p:spPr>
      </p:pic>
      <p:pic>
        <p:nvPicPr>
          <p:cNvPr id="12" name="Picture 11"/>
          <p:cNvPicPr/>
          <p:nvPr/>
        </p:nvPicPr>
        <p:blipFill>
          <a:blip r:embed="rId16"/>
          <a:stretch/>
        </p:blipFill>
        <p:spPr>
          <a:xfrm>
            <a:off x="4535640" y="31970520"/>
            <a:ext cx="5378400" cy="733680"/>
          </a:xfrm>
          <a:prstGeom prst="rect">
            <a:avLst/>
          </a:prstGeom>
          <a:ln w="0">
            <a:noFill/>
          </a:ln>
        </p:spPr>
      </p:pic>
      <p:pic>
        <p:nvPicPr>
          <p:cNvPr id="13" name="Picture 12"/>
          <p:cNvPicPr/>
          <p:nvPr/>
        </p:nvPicPr>
        <p:blipFill>
          <a:blip r:embed="rId17"/>
          <a:stretch/>
        </p:blipFill>
        <p:spPr>
          <a:xfrm>
            <a:off x="17125920" y="324000"/>
            <a:ext cx="4659480" cy="2400120"/>
          </a:xfrm>
          <a:prstGeom prst="rect">
            <a:avLst/>
          </a:prstGeom>
          <a:ln w="0">
            <a:noFill/>
          </a:ln>
        </p:spPr>
      </p:pic>
      <p:sp>
        <p:nvSpPr>
          <p:cNvPr id="14" name="Freeform: Shape 13"/>
          <p:cNvSpPr/>
          <p:nvPr/>
        </p:nvSpPr>
        <p:spPr>
          <a:xfrm>
            <a:off x="7750080" y="6373800"/>
            <a:ext cx="6386760" cy="23799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3200" tIns="156600" rIns="313200" bIns="156600" anchor="t">
            <a:noAutofit/>
          </a:bodyPr>
          <a:lstStyle/>
          <a:p>
            <a:pPr marL="342720" indent="-338040">
              <a:lnSpc>
                <a:spcPct val="100000"/>
              </a:lnSpc>
              <a:spcBef>
                <a:spcPts val="697"/>
              </a:spcBef>
              <a:tabLst>
                <a:tab pos="0" algn="l"/>
                <a:tab pos="342720" algn="l"/>
                <a:tab pos="790560" algn="l"/>
                <a:tab pos="1239480" algn="l"/>
                <a:tab pos="1688760" algn="l"/>
                <a:tab pos="2138040" algn="l"/>
                <a:tab pos="2587320" algn="l"/>
                <a:tab pos="3036600" algn="l"/>
                <a:tab pos="3485880" algn="l"/>
                <a:tab pos="3935160" algn="l"/>
                <a:tab pos="4384440" algn="l"/>
                <a:tab pos="4833720" algn="l"/>
                <a:tab pos="5283000" algn="l"/>
                <a:tab pos="5732280" algn="l"/>
                <a:tab pos="6181560" algn="l"/>
                <a:tab pos="6630840" algn="l"/>
                <a:tab pos="7080120" algn="l"/>
                <a:tab pos="7529400" algn="l"/>
                <a:tab pos="7978680" algn="l"/>
                <a:tab pos="8427960" algn="l"/>
                <a:tab pos="8877240" algn="l"/>
                <a:tab pos="932652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</a:rPr>
              <a:t>Click to edit Master text styles</a:t>
            </a:r>
            <a:endParaRPr lang="es-PR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77520" lvl="1" indent="-33156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Arial Unicode MS"/>
              <a:buChar char="–"/>
              <a:tabLst>
                <a:tab pos="342720" algn="l"/>
                <a:tab pos="790560" algn="l"/>
                <a:tab pos="1239480" algn="l"/>
                <a:tab pos="1688760" algn="l"/>
                <a:tab pos="2138040" algn="l"/>
                <a:tab pos="2587320" algn="l"/>
                <a:tab pos="3036600" algn="l"/>
                <a:tab pos="3485880" algn="l"/>
                <a:tab pos="3935160" algn="l"/>
                <a:tab pos="4384440" algn="l"/>
                <a:tab pos="4833720" algn="l"/>
                <a:tab pos="5283000" algn="l"/>
                <a:tab pos="5732280" algn="l"/>
                <a:tab pos="6181560" algn="l"/>
                <a:tab pos="6630840" algn="l"/>
                <a:tab pos="7080120" algn="l"/>
                <a:tab pos="7529400" algn="l"/>
                <a:tab pos="7978680" algn="l"/>
                <a:tab pos="8427960" algn="l"/>
                <a:tab pos="8877240" algn="l"/>
                <a:tab pos="932652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Noto Sans CJK SC Regular"/>
              </a:rPr>
              <a:t>Second level</a:t>
            </a:r>
            <a:endParaRPr lang="es-PR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374480" lvl="2" indent="-347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 Unicode MS"/>
              <a:buChar char="•"/>
              <a:tabLst>
                <a:tab pos="342720" algn="l"/>
                <a:tab pos="790560" algn="l"/>
                <a:tab pos="1239480" algn="l"/>
                <a:tab pos="1688760" algn="l"/>
                <a:tab pos="2138040" algn="l"/>
                <a:tab pos="2587320" algn="l"/>
                <a:tab pos="3036600" algn="l"/>
                <a:tab pos="3485880" algn="l"/>
                <a:tab pos="3935160" algn="l"/>
                <a:tab pos="4384440" algn="l"/>
                <a:tab pos="4833720" algn="l"/>
                <a:tab pos="5283000" algn="l"/>
                <a:tab pos="5732280" algn="l"/>
                <a:tab pos="6181560" algn="l"/>
                <a:tab pos="6630840" algn="l"/>
                <a:tab pos="7080120" algn="l"/>
                <a:tab pos="7529400" algn="l"/>
                <a:tab pos="7978680" algn="l"/>
                <a:tab pos="8427960" algn="l"/>
                <a:tab pos="8877240" algn="l"/>
                <a:tab pos="932652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 Unicode MS"/>
                <a:ea typeface="Noto Sans CJK SC Regular"/>
              </a:rPr>
              <a:t>Third level</a:t>
            </a:r>
            <a:endParaRPr lang="es-PR" sz="2000" b="0" strike="noStrike" spc="-1">
              <a:solidFill>
                <a:srgbClr val="000000"/>
              </a:solidFill>
              <a:latin typeface="Times New Roman"/>
            </a:endParaRPr>
          </a:p>
          <a:p>
            <a:pPr marL="1939680" lvl="3" indent="-3445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Arial Unicode MS"/>
              <a:buChar char="–"/>
              <a:tabLst>
                <a:tab pos="342720" algn="l"/>
                <a:tab pos="790560" algn="l"/>
                <a:tab pos="1239480" algn="l"/>
                <a:tab pos="1688760" algn="l"/>
                <a:tab pos="2138040" algn="l"/>
                <a:tab pos="2587320" algn="l"/>
                <a:tab pos="3036600" algn="l"/>
                <a:tab pos="3485880" algn="l"/>
                <a:tab pos="3935160" algn="l"/>
                <a:tab pos="4384440" algn="l"/>
                <a:tab pos="4833720" algn="l"/>
                <a:tab pos="5283000" algn="l"/>
                <a:tab pos="5732280" algn="l"/>
                <a:tab pos="6181560" algn="l"/>
                <a:tab pos="6630840" algn="l"/>
                <a:tab pos="7080120" algn="l"/>
                <a:tab pos="7529400" algn="l"/>
                <a:tab pos="7978680" algn="l"/>
                <a:tab pos="8427960" algn="l"/>
                <a:tab pos="8877240" algn="l"/>
                <a:tab pos="932652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Noto Sans CJK SC Regular"/>
              </a:rPr>
              <a:t>Fourth level</a:t>
            </a:r>
            <a:endParaRPr lang="es-PR" sz="1800" b="0" strike="noStrike" spc="-1">
              <a:solidFill>
                <a:srgbClr val="000000"/>
              </a:solidFill>
              <a:latin typeface="Times New Roman"/>
            </a:endParaRPr>
          </a:p>
          <a:p>
            <a:pPr marL="2506320" lvl="4" indent="-33156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Arial Unicode MS"/>
              <a:buChar char="»"/>
              <a:tabLst>
                <a:tab pos="342720" algn="l"/>
                <a:tab pos="790560" algn="l"/>
                <a:tab pos="1239480" algn="l"/>
                <a:tab pos="1688760" algn="l"/>
                <a:tab pos="2138040" algn="l"/>
                <a:tab pos="2587320" algn="l"/>
                <a:tab pos="3036600" algn="l"/>
                <a:tab pos="3485880" algn="l"/>
                <a:tab pos="3935160" algn="l"/>
                <a:tab pos="4384440" algn="l"/>
                <a:tab pos="4833720" algn="l"/>
                <a:tab pos="5283000" algn="l"/>
                <a:tab pos="5732280" algn="l"/>
                <a:tab pos="6181560" algn="l"/>
                <a:tab pos="6630840" algn="l"/>
                <a:tab pos="7080120" algn="l"/>
                <a:tab pos="7529400" algn="l"/>
                <a:tab pos="7978680" algn="l"/>
                <a:tab pos="8427960" algn="l"/>
                <a:tab pos="8877240" algn="l"/>
                <a:tab pos="932652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Noto Sans CJK SC Regular"/>
              </a:rPr>
              <a:t>Fifth level</a:t>
            </a:r>
            <a:endParaRPr lang="es-PR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4744880" y="6348240"/>
            <a:ext cx="6386400" cy="23801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3200" tIns="156600" rIns="313200" bIns="156600" anchor="t">
            <a:noAutofit/>
          </a:bodyPr>
          <a:lstStyle/>
          <a:p>
            <a:pPr marL="342720" indent="-338040">
              <a:lnSpc>
                <a:spcPct val="100000"/>
              </a:lnSpc>
              <a:spcBef>
                <a:spcPts val="697"/>
              </a:spcBef>
              <a:tabLst>
                <a:tab pos="0" algn="l"/>
                <a:tab pos="342720" algn="l"/>
                <a:tab pos="790560" algn="l"/>
                <a:tab pos="1239480" algn="l"/>
                <a:tab pos="1688760" algn="l"/>
                <a:tab pos="2138040" algn="l"/>
                <a:tab pos="2587320" algn="l"/>
                <a:tab pos="3036600" algn="l"/>
                <a:tab pos="3485880" algn="l"/>
                <a:tab pos="3935160" algn="l"/>
                <a:tab pos="4384440" algn="l"/>
                <a:tab pos="4833720" algn="l"/>
                <a:tab pos="5283000" algn="l"/>
                <a:tab pos="5732280" algn="l"/>
                <a:tab pos="6181560" algn="l"/>
                <a:tab pos="6630840" algn="l"/>
                <a:tab pos="7080120" algn="l"/>
                <a:tab pos="7529400" algn="l"/>
                <a:tab pos="7978680" algn="l"/>
                <a:tab pos="8427960" algn="l"/>
                <a:tab pos="8877240" algn="l"/>
                <a:tab pos="932652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</a:rPr>
              <a:t>Click to edit Master text styles</a:t>
            </a:r>
            <a:endParaRPr lang="es-PR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77520" lvl="1" indent="-33156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Arial Unicode MS"/>
              <a:buChar char="–"/>
              <a:tabLst>
                <a:tab pos="342720" algn="l"/>
                <a:tab pos="790560" algn="l"/>
                <a:tab pos="1239480" algn="l"/>
                <a:tab pos="1688760" algn="l"/>
                <a:tab pos="2138040" algn="l"/>
                <a:tab pos="2587320" algn="l"/>
                <a:tab pos="3036600" algn="l"/>
                <a:tab pos="3485880" algn="l"/>
                <a:tab pos="3935160" algn="l"/>
                <a:tab pos="4384440" algn="l"/>
                <a:tab pos="4833720" algn="l"/>
                <a:tab pos="5283000" algn="l"/>
                <a:tab pos="5732280" algn="l"/>
                <a:tab pos="6181560" algn="l"/>
                <a:tab pos="6630840" algn="l"/>
                <a:tab pos="7080120" algn="l"/>
                <a:tab pos="7529400" algn="l"/>
                <a:tab pos="7978680" algn="l"/>
                <a:tab pos="8427960" algn="l"/>
                <a:tab pos="8877240" algn="l"/>
                <a:tab pos="932652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Noto Sans CJK SC Regular"/>
              </a:rPr>
              <a:t>Second level</a:t>
            </a:r>
            <a:endParaRPr lang="es-PR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374480" lvl="2" indent="-347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 Unicode MS"/>
              <a:buChar char="•"/>
              <a:tabLst>
                <a:tab pos="342720" algn="l"/>
                <a:tab pos="790560" algn="l"/>
                <a:tab pos="1239480" algn="l"/>
                <a:tab pos="1688760" algn="l"/>
                <a:tab pos="2138040" algn="l"/>
                <a:tab pos="2587320" algn="l"/>
                <a:tab pos="3036600" algn="l"/>
                <a:tab pos="3485880" algn="l"/>
                <a:tab pos="3935160" algn="l"/>
                <a:tab pos="4384440" algn="l"/>
                <a:tab pos="4833720" algn="l"/>
                <a:tab pos="5283000" algn="l"/>
                <a:tab pos="5732280" algn="l"/>
                <a:tab pos="6181560" algn="l"/>
                <a:tab pos="6630840" algn="l"/>
                <a:tab pos="7080120" algn="l"/>
                <a:tab pos="7529400" algn="l"/>
                <a:tab pos="7978680" algn="l"/>
                <a:tab pos="8427960" algn="l"/>
                <a:tab pos="8877240" algn="l"/>
                <a:tab pos="932652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 Unicode MS"/>
                <a:ea typeface="Noto Sans CJK SC Regular"/>
              </a:rPr>
              <a:t>Third level</a:t>
            </a:r>
            <a:endParaRPr lang="es-PR" sz="2000" b="0" strike="noStrike" spc="-1">
              <a:solidFill>
                <a:srgbClr val="000000"/>
              </a:solidFill>
              <a:latin typeface="Times New Roman"/>
            </a:endParaRPr>
          </a:p>
          <a:p>
            <a:pPr marL="1939680" lvl="3" indent="-3445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Arial Unicode MS"/>
              <a:buChar char="–"/>
              <a:tabLst>
                <a:tab pos="342720" algn="l"/>
                <a:tab pos="790560" algn="l"/>
                <a:tab pos="1239480" algn="l"/>
                <a:tab pos="1688760" algn="l"/>
                <a:tab pos="2138040" algn="l"/>
                <a:tab pos="2587320" algn="l"/>
                <a:tab pos="3036600" algn="l"/>
                <a:tab pos="3485880" algn="l"/>
                <a:tab pos="3935160" algn="l"/>
                <a:tab pos="4384440" algn="l"/>
                <a:tab pos="4833720" algn="l"/>
                <a:tab pos="5283000" algn="l"/>
                <a:tab pos="5732280" algn="l"/>
                <a:tab pos="6181560" algn="l"/>
                <a:tab pos="6630840" algn="l"/>
                <a:tab pos="7080120" algn="l"/>
                <a:tab pos="7529400" algn="l"/>
                <a:tab pos="7978680" algn="l"/>
                <a:tab pos="8427960" algn="l"/>
                <a:tab pos="8877240" algn="l"/>
                <a:tab pos="932652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Noto Sans CJK SC Regular"/>
              </a:rPr>
              <a:t>Fourth level</a:t>
            </a:r>
            <a:endParaRPr lang="es-PR" sz="1800" b="0" strike="noStrike" spc="-1">
              <a:solidFill>
                <a:srgbClr val="000000"/>
              </a:solidFill>
              <a:latin typeface="Times New Roman"/>
            </a:endParaRPr>
          </a:p>
          <a:p>
            <a:pPr marL="2506320" lvl="4" indent="-33156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Arial Unicode MS"/>
              <a:buChar char="»"/>
              <a:tabLst>
                <a:tab pos="342720" algn="l"/>
                <a:tab pos="790560" algn="l"/>
                <a:tab pos="1239480" algn="l"/>
                <a:tab pos="1688760" algn="l"/>
                <a:tab pos="2138040" algn="l"/>
                <a:tab pos="2587320" algn="l"/>
                <a:tab pos="3036600" algn="l"/>
                <a:tab pos="3485880" algn="l"/>
                <a:tab pos="3935160" algn="l"/>
                <a:tab pos="4384440" algn="l"/>
                <a:tab pos="4833720" algn="l"/>
                <a:tab pos="5283000" algn="l"/>
                <a:tab pos="5732280" algn="l"/>
                <a:tab pos="6181560" algn="l"/>
                <a:tab pos="6630840" algn="l"/>
                <a:tab pos="7080120" algn="l"/>
                <a:tab pos="7529400" algn="l"/>
                <a:tab pos="7978680" algn="l"/>
                <a:tab pos="8427960" algn="l"/>
                <a:tab pos="8877240" algn="l"/>
                <a:tab pos="932652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Noto Sans CJK SC Regular"/>
              </a:rPr>
              <a:t>Fifth level</a:t>
            </a:r>
            <a:endParaRPr lang="es-PR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18"/>
          <a:stretch/>
        </p:blipFill>
        <p:spPr>
          <a:xfrm>
            <a:off x="17664120" y="31869000"/>
            <a:ext cx="3581280" cy="936720"/>
          </a:xfrm>
          <a:prstGeom prst="rect">
            <a:avLst/>
          </a:prstGeom>
          <a:ln w="0">
            <a:noFill/>
          </a:ln>
        </p:spPr>
      </p:pic>
      <p:pic>
        <p:nvPicPr>
          <p:cNvPr id="17" name="Picture 16"/>
          <p:cNvPicPr/>
          <p:nvPr/>
        </p:nvPicPr>
        <p:blipFill>
          <a:blip r:embed="rId19"/>
          <a:stretch/>
        </p:blipFill>
        <p:spPr>
          <a:xfrm>
            <a:off x="12103200" y="31281840"/>
            <a:ext cx="4802040" cy="1712880"/>
          </a:xfrm>
          <a:prstGeom prst="rect">
            <a:avLst/>
          </a:prstGeom>
          <a:ln w="0">
            <a:noFill/>
          </a:ln>
        </p:spPr>
      </p:pic>
      <p:pic>
        <p:nvPicPr>
          <p:cNvPr id="18" name="Picture 17"/>
          <p:cNvPicPr/>
          <p:nvPr/>
        </p:nvPicPr>
        <p:blipFill>
          <a:blip r:embed="rId20"/>
          <a:stretch/>
        </p:blipFill>
        <p:spPr>
          <a:xfrm>
            <a:off x="8575560" y="30929400"/>
            <a:ext cx="3316320" cy="939600"/>
          </a:xfrm>
          <a:prstGeom prst="rect">
            <a:avLst/>
          </a:prstGeom>
          <a:ln w="0">
            <a:noFill/>
          </a:ln>
        </p:spPr>
      </p:pic>
      <p:pic>
        <p:nvPicPr>
          <p:cNvPr id="19" name="Picture 18"/>
          <p:cNvPicPr/>
          <p:nvPr/>
        </p:nvPicPr>
        <p:blipFill>
          <a:blip r:embed="rId21"/>
          <a:stretch/>
        </p:blipFill>
        <p:spPr>
          <a:xfrm>
            <a:off x="17118000" y="30810240"/>
            <a:ext cx="4567320" cy="798480"/>
          </a:xfrm>
          <a:prstGeom prst="rect">
            <a:avLst/>
          </a:prstGeom>
          <a:ln w="0">
            <a:noFill/>
          </a:ln>
        </p:spPr>
      </p:pic>
      <p:pic>
        <p:nvPicPr>
          <p:cNvPr id="20" name="Picture 19"/>
          <p:cNvPicPr/>
          <p:nvPr/>
        </p:nvPicPr>
        <p:blipFill>
          <a:blip r:embed="rId22"/>
          <a:stretch/>
        </p:blipFill>
        <p:spPr>
          <a:xfrm>
            <a:off x="3321000" y="30872160"/>
            <a:ext cx="4462560" cy="828720"/>
          </a:xfrm>
          <a:prstGeom prst="rect">
            <a:avLst/>
          </a:prstGeom>
          <a:ln w="0">
            <a:noFill/>
          </a:ln>
        </p:spPr>
      </p:pic>
      <p:pic>
        <p:nvPicPr>
          <p:cNvPr id="21" name="Picture 20"/>
          <p:cNvPicPr/>
          <p:nvPr/>
        </p:nvPicPr>
        <p:blipFill>
          <a:blip r:embed="rId23"/>
          <a:stretch/>
        </p:blipFill>
        <p:spPr>
          <a:xfrm>
            <a:off x="12622320" y="30997440"/>
            <a:ext cx="2916000" cy="568440"/>
          </a:xfrm>
          <a:prstGeom prst="rect">
            <a:avLst/>
          </a:prstGeom>
          <a:ln w="0">
            <a:noFill/>
          </a:ln>
        </p:spPr>
      </p:pic>
      <p:sp>
        <p:nvSpPr>
          <p:cNvPr id="22" name="Freeform: Shape 21"/>
          <p:cNvSpPr/>
          <p:nvPr/>
        </p:nvSpPr>
        <p:spPr>
          <a:xfrm>
            <a:off x="784080" y="4103640"/>
            <a:ext cx="20316960" cy="36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0"/>
                <a:lumOff val="50000"/>
              </a:schemeClr>
            </a:gs>
            <a:gs pos="100000">
              <a:srgbClr val="92D05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7631280" y="6291360"/>
            <a:ext cx="6410160" cy="23850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Rectangle 59"/>
          <p:cNvSpPr/>
          <p:nvPr/>
        </p:nvSpPr>
        <p:spPr>
          <a:xfrm>
            <a:off x="14720760" y="6291360"/>
            <a:ext cx="6410520" cy="23807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Rectangle 60"/>
          <p:cNvSpPr/>
          <p:nvPr/>
        </p:nvSpPr>
        <p:spPr>
          <a:xfrm>
            <a:off x="0" y="0"/>
            <a:ext cx="21945600" cy="3429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Rectangle 61"/>
          <p:cNvSpPr/>
          <p:nvPr/>
        </p:nvSpPr>
        <p:spPr>
          <a:xfrm>
            <a:off x="814320" y="6291360"/>
            <a:ext cx="6410520" cy="23807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Rectangle 62"/>
          <p:cNvSpPr/>
          <p:nvPr/>
        </p:nvSpPr>
        <p:spPr>
          <a:xfrm>
            <a:off x="0" y="3276720"/>
            <a:ext cx="21945600" cy="403200"/>
          </a:xfrm>
          <a:prstGeom prst="rect">
            <a:avLst/>
          </a:prstGeom>
          <a:gradFill rotWithShape="0">
            <a:gsLst>
              <a:gs pos="0">
                <a:srgbClr val="CC3300"/>
              </a:gs>
              <a:gs pos="50000">
                <a:srgbClr val="FFCC00"/>
              </a:gs>
              <a:gs pos="100000">
                <a:srgbClr val="CC3300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Freeform: Shape 63"/>
          <p:cNvSpPr/>
          <p:nvPr/>
        </p:nvSpPr>
        <p:spPr>
          <a:xfrm>
            <a:off x="814320" y="3962520"/>
            <a:ext cx="20316960" cy="36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5" name="Picture 64"/>
          <p:cNvPicPr/>
          <p:nvPr/>
        </p:nvPicPr>
        <p:blipFill>
          <a:blip r:embed="rId14"/>
          <a:stretch/>
        </p:blipFill>
        <p:spPr>
          <a:xfrm>
            <a:off x="304920" y="361800"/>
            <a:ext cx="2652480" cy="2652840"/>
          </a:xfrm>
          <a:prstGeom prst="rect">
            <a:avLst/>
          </a:prstGeom>
          <a:ln w="0">
            <a:noFill/>
          </a:ln>
        </p:spPr>
      </p:pic>
      <p:sp>
        <p:nvSpPr>
          <p:cNvPr id="66" name="Rectangle 65"/>
          <p:cNvSpPr/>
          <p:nvPr/>
        </p:nvSpPr>
        <p:spPr>
          <a:xfrm>
            <a:off x="1565280" y="30667320"/>
            <a:ext cx="18757800" cy="158112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Rectangle 66"/>
          <p:cNvSpPr/>
          <p:nvPr/>
        </p:nvSpPr>
        <p:spPr>
          <a:xfrm>
            <a:off x="784080" y="30650040"/>
            <a:ext cx="20261520" cy="18414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8" name="Picture 67"/>
          <p:cNvPicPr/>
          <p:nvPr/>
        </p:nvPicPr>
        <p:blipFill>
          <a:blip r:embed="rId15"/>
          <a:stretch/>
        </p:blipFill>
        <p:spPr>
          <a:xfrm>
            <a:off x="11015640" y="31248360"/>
            <a:ext cx="3414600" cy="1101600"/>
          </a:xfrm>
          <a:prstGeom prst="rect">
            <a:avLst/>
          </a:prstGeom>
          <a:ln w="0">
            <a:noFill/>
          </a:ln>
        </p:spPr>
      </p:pic>
      <p:pic>
        <p:nvPicPr>
          <p:cNvPr id="69" name="Picture 68"/>
          <p:cNvPicPr/>
          <p:nvPr/>
        </p:nvPicPr>
        <p:blipFill>
          <a:blip r:embed="rId16"/>
          <a:stretch/>
        </p:blipFill>
        <p:spPr>
          <a:xfrm>
            <a:off x="15989400" y="31751640"/>
            <a:ext cx="4962600" cy="588960"/>
          </a:xfrm>
          <a:prstGeom prst="rect">
            <a:avLst/>
          </a:prstGeom>
          <a:ln w="0">
            <a:noFill/>
          </a:ln>
        </p:spPr>
      </p:pic>
      <p:pic>
        <p:nvPicPr>
          <p:cNvPr id="70" name="Picture 69"/>
          <p:cNvPicPr/>
          <p:nvPr/>
        </p:nvPicPr>
        <p:blipFill>
          <a:blip r:embed="rId17"/>
          <a:stretch/>
        </p:blipFill>
        <p:spPr>
          <a:xfrm>
            <a:off x="17575200" y="30743640"/>
            <a:ext cx="3305160" cy="753840"/>
          </a:xfrm>
          <a:prstGeom prst="rect">
            <a:avLst/>
          </a:prstGeom>
          <a:ln w="0">
            <a:noFill/>
          </a:ln>
        </p:spPr>
      </p:pic>
      <p:pic>
        <p:nvPicPr>
          <p:cNvPr id="71" name="Picture 70"/>
          <p:cNvPicPr/>
          <p:nvPr/>
        </p:nvPicPr>
        <p:blipFill>
          <a:blip r:embed="rId18"/>
          <a:stretch/>
        </p:blipFill>
        <p:spPr>
          <a:xfrm>
            <a:off x="824040" y="31111920"/>
            <a:ext cx="4432320" cy="1379520"/>
          </a:xfrm>
          <a:prstGeom prst="rect">
            <a:avLst/>
          </a:prstGeom>
          <a:ln w="0">
            <a:noFill/>
          </a:ln>
        </p:spPr>
      </p:pic>
      <p:pic>
        <p:nvPicPr>
          <p:cNvPr id="72" name="Picture 71"/>
          <p:cNvPicPr/>
          <p:nvPr/>
        </p:nvPicPr>
        <p:blipFill>
          <a:blip r:embed="rId19"/>
          <a:stretch/>
        </p:blipFill>
        <p:spPr>
          <a:xfrm>
            <a:off x="5386320" y="31732560"/>
            <a:ext cx="4118040" cy="666720"/>
          </a:xfrm>
          <a:prstGeom prst="rect">
            <a:avLst/>
          </a:prstGeom>
          <a:ln w="0">
            <a:noFill/>
          </a:ln>
        </p:spPr>
      </p:pic>
      <p:pic>
        <p:nvPicPr>
          <p:cNvPr id="73" name="Picture 72"/>
          <p:cNvPicPr/>
          <p:nvPr/>
        </p:nvPicPr>
        <p:blipFill>
          <a:blip r:embed="rId20"/>
          <a:stretch/>
        </p:blipFill>
        <p:spPr>
          <a:xfrm>
            <a:off x="1152000" y="30862800"/>
            <a:ext cx="2690640" cy="457200"/>
          </a:xfrm>
          <a:prstGeom prst="rect">
            <a:avLst/>
          </a:prstGeom>
          <a:ln w="0">
            <a:noFill/>
          </a:ln>
        </p:spPr>
      </p:pic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200400" y="0"/>
            <a:ext cx="14459040" cy="327168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ctr">
            <a:noAutofit/>
          </a:bodyPr>
          <a:lstStyle/>
          <a:p>
            <a:pPr algn="ctr">
              <a:buNone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PR" sz="6200" b="1" strike="noStrike" spc="-1">
                <a:solidFill>
                  <a:srgbClr val="006699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7720" y="6297480"/>
            <a:ext cx="6381720" cy="2379672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rmAutofit/>
          </a:bodyPr>
          <a:lstStyle/>
          <a:p>
            <a:pPr marL="342720" indent="-342720">
              <a:spcBef>
                <a:spcPts val="697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PR" sz="2800" b="0" strike="noStrike" spc="-1">
                <a:solidFill>
                  <a:srgbClr val="000000"/>
                </a:solidFill>
                <a:latin typeface="Arial Unicode MS"/>
              </a:rPr>
              <a:t>Click to edit the outline text format</a:t>
            </a:r>
          </a:p>
          <a:p>
            <a:pPr marL="742680" lvl="1" indent="-28548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</a:tabLst>
            </a:pPr>
            <a:r>
              <a:rPr lang="es-PR" sz="2400" b="0" strike="noStrike" spc="-1">
                <a:solidFill>
                  <a:srgbClr val="000000"/>
                </a:solidFill>
                <a:latin typeface="Arial Unicode MS"/>
              </a:rPr>
              <a:t>Second Outline Level</a:t>
            </a:r>
          </a:p>
          <a:p>
            <a:pPr marL="1143000" lvl="2" indent="-228600"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</a:tabLst>
            </a:pPr>
            <a:r>
              <a:rPr lang="es-PR" sz="2000" b="0" strike="noStrike" spc="-1">
                <a:solidFill>
                  <a:srgbClr val="000000"/>
                </a:solidFill>
                <a:latin typeface="Arial Unicode MS"/>
              </a:rPr>
              <a:t>Third Outline Level</a:t>
            </a:r>
          </a:p>
          <a:p>
            <a:pPr marL="1600200" lvl="3" indent="-228600">
              <a:spcBef>
                <a:spcPts val="448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</a:tabLst>
            </a:pPr>
            <a:r>
              <a:rPr lang="es-PR" sz="1800" b="0" strike="noStrike" spc="-1">
                <a:solidFill>
                  <a:srgbClr val="000000"/>
                </a:solidFill>
                <a:latin typeface="Arial Unicode MS"/>
              </a:rPr>
              <a:t>Fourth Outline Level</a:t>
            </a:r>
          </a:p>
          <a:p>
            <a:pPr marL="2057400" lvl="4" indent="-228600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PR" sz="1800" b="0" strike="noStrike" spc="-1">
                <a:solidFill>
                  <a:srgbClr val="000000"/>
                </a:solidFill>
                <a:latin typeface="Arial Unicode MS"/>
              </a:rPr>
              <a:t>Fifth Outline Level</a:t>
            </a:r>
          </a:p>
          <a:p>
            <a:pPr marL="2057400" lvl="5" indent="-228600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PR" sz="1800" b="0" strike="noStrike" spc="-1">
                <a:solidFill>
                  <a:srgbClr val="000000"/>
                </a:solidFill>
                <a:latin typeface="Arial Unicode MS"/>
              </a:rPr>
              <a:t>Sixth Outline Level</a:t>
            </a:r>
          </a:p>
          <a:p>
            <a:pPr marL="2057400" lvl="6" indent="-228600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PR" sz="1800" b="0" strike="noStrike" spc="-1">
                <a:solidFill>
                  <a:srgbClr val="000000"/>
                </a:solidFill>
                <a:latin typeface="Arial Unicode MS"/>
              </a:rPr>
              <a:t>Seventh Outline Level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dt" idx="3"/>
          </p:nvPr>
        </p:nvSpPr>
        <p:spPr>
          <a:xfrm>
            <a:off x="17566920" y="30098520"/>
            <a:ext cx="3840120" cy="52884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Autofit/>
          </a:bodyPr>
          <a:lstStyle>
            <a:lvl1pPr algn="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  <a:defRPr lang="en-US" sz="2400" b="1" strike="noStrike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September 29, 2022</a:t>
            </a:r>
            <a:endParaRPr lang="es-PR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 idx="4"/>
          </p:nvPr>
        </p:nvSpPr>
        <p:spPr>
          <a:xfrm>
            <a:off x="525240" y="30100320"/>
            <a:ext cx="3500280" cy="54756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t">
            <a:noAutofit/>
          </a:bodyPr>
          <a:lstStyle>
            <a:lvl1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  <a:defRPr lang="en-US" sz="2400" b="1" strike="noStrike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Program Sponsors:</a:t>
            </a:r>
            <a:endParaRPr lang="es-PR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Freeform: Shape 77"/>
          <p:cNvSpPr/>
          <p:nvPr/>
        </p:nvSpPr>
        <p:spPr>
          <a:xfrm>
            <a:off x="17856360" y="31751640"/>
            <a:ext cx="2808000" cy="760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9" name="Picture 78"/>
          <p:cNvPicPr/>
          <p:nvPr/>
        </p:nvPicPr>
        <p:blipFill>
          <a:blip r:embed="rId21"/>
          <a:stretch/>
        </p:blipFill>
        <p:spPr>
          <a:xfrm>
            <a:off x="13392000" y="30638880"/>
            <a:ext cx="3048120" cy="1257120"/>
          </a:xfrm>
          <a:prstGeom prst="rect">
            <a:avLst/>
          </a:prstGeom>
          <a:ln w="0">
            <a:noFill/>
          </a:ln>
        </p:spPr>
      </p:pic>
      <p:pic>
        <p:nvPicPr>
          <p:cNvPr id="80" name="Picture 79"/>
          <p:cNvPicPr/>
          <p:nvPr/>
        </p:nvPicPr>
        <p:blipFill>
          <a:blip r:embed="rId22"/>
          <a:stretch/>
        </p:blipFill>
        <p:spPr>
          <a:xfrm>
            <a:off x="5472000" y="30816720"/>
            <a:ext cx="2955960" cy="792000"/>
          </a:xfrm>
          <a:prstGeom prst="rect">
            <a:avLst/>
          </a:prstGeom>
          <a:ln w="0">
            <a:noFill/>
          </a:ln>
        </p:spPr>
      </p:pic>
      <p:pic>
        <p:nvPicPr>
          <p:cNvPr id="81" name="Picture 80"/>
          <p:cNvPicPr/>
          <p:nvPr/>
        </p:nvPicPr>
        <p:blipFill>
          <a:blip r:embed="rId23"/>
          <a:stretch/>
        </p:blipFill>
        <p:spPr>
          <a:xfrm>
            <a:off x="9157320" y="30743280"/>
            <a:ext cx="1498680" cy="936720"/>
          </a:xfrm>
          <a:prstGeom prst="rect">
            <a:avLst/>
          </a:prstGeom>
          <a:ln w="0">
            <a:noFill/>
          </a:ln>
        </p:spPr>
      </p:pic>
      <p:pic>
        <p:nvPicPr>
          <p:cNvPr id="82" name="Picture 81"/>
          <p:cNvPicPr/>
          <p:nvPr/>
        </p:nvPicPr>
        <p:blipFill>
          <a:blip r:embed="rId24"/>
          <a:stretch/>
        </p:blipFill>
        <p:spPr>
          <a:xfrm>
            <a:off x="17676000" y="600840"/>
            <a:ext cx="4147200" cy="213516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33">
            <a:extLst>
              <a:ext uri="{FF2B5EF4-FFF2-40B4-BE49-F238E27FC236}">
                <a16:creationId xmlns:a16="http://schemas.microsoft.com/office/drawing/2014/main" id="{F37B9E6F-CC4E-5E3C-742D-B86DB739F675}"/>
              </a:ext>
            </a:extLst>
          </p:cNvPr>
          <p:cNvSpPr/>
          <p:nvPr/>
        </p:nvSpPr>
        <p:spPr>
          <a:xfrm flipV="1">
            <a:off x="14032800" y="7268495"/>
            <a:ext cx="684227" cy="4356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64600" tIns="529200" rIns="264600" bIns="529200" anchor="t">
            <a:noAutofit/>
          </a:bodyPr>
          <a:lstStyle/>
          <a:p>
            <a:pPr>
              <a:lnSpc>
                <a:spcPct val="100000"/>
              </a:lnSpc>
              <a:spcBef>
                <a:spcPts val="199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3200" b="1" spc="-1" dirty="0">
                <a:solidFill>
                  <a:srgbClr val="FFFFFF"/>
                </a:solidFill>
                <a:latin typeface="Arial"/>
              </a:rPr>
              <a:t>g</a:t>
            </a:r>
            <a:endParaRPr lang="es-PR" sz="3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Freeform: Shape 128"/>
          <p:cNvSpPr/>
          <p:nvPr/>
        </p:nvSpPr>
        <p:spPr>
          <a:xfrm>
            <a:off x="512280" y="30012429"/>
            <a:ext cx="3504960" cy="55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3200" tIns="313200" rIns="313200" bIns="313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1" strike="noStrike" spc="-1" dirty="0">
                <a:solidFill>
                  <a:srgbClr val="FFFFFF"/>
                </a:solidFill>
                <a:latin typeface="Arial"/>
              </a:rPr>
              <a:t>Program Sponsors:</a:t>
            </a:r>
            <a:endParaRPr lang="es-PR" sz="2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Freeform: Shape 129"/>
          <p:cNvSpPr/>
          <p:nvPr/>
        </p:nvSpPr>
        <p:spPr>
          <a:xfrm>
            <a:off x="18004320" y="30010629"/>
            <a:ext cx="3429000" cy="55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3200" tIns="313200" rIns="313200" bIns="31320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1" strike="noStrike" spc="-1" dirty="0">
                <a:solidFill>
                  <a:srgbClr val="FFFFFF"/>
                </a:solidFill>
                <a:latin typeface="Arial"/>
              </a:rPr>
              <a:t>October 19, 2023</a:t>
            </a:r>
            <a:endParaRPr lang="es-PR" sz="2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Freeform: Shape 130"/>
          <p:cNvSpPr/>
          <p:nvPr/>
        </p:nvSpPr>
        <p:spPr>
          <a:xfrm>
            <a:off x="2828160" y="4160700"/>
            <a:ext cx="16306560" cy="2361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64600" tIns="264600" rIns="264600" bIns="2646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29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  <a:tab pos="11231280" algn="l"/>
                <a:tab pos="11680560" algn="l"/>
                <a:tab pos="12129840" algn="l"/>
                <a:tab pos="12579120" algn="l"/>
                <a:tab pos="13028400" algn="l"/>
                <a:tab pos="13477680" algn="l"/>
                <a:tab pos="0" algn="l"/>
              </a:tabLst>
            </a:pPr>
            <a:r>
              <a:rPr lang="en-GB" sz="4000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Kevin J. Martes Cruz, </a:t>
            </a:r>
            <a:r>
              <a:rPr lang="en-US" sz="4000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Jonathan I. Rodr</a:t>
            </a:r>
            <a:r>
              <a:rPr lang="el-GR" sz="4000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ί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guez</a:t>
            </a:r>
            <a:r>
              <a:rPr lang="en-US" sz="4000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Guevárez</a:t>
            </a:r>
            <a:endParaRPr lang="es-PR" sz="40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  <a:spcBef>
                <a:spcPts val="29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  <a:tab pos="11231280" algn="l"/>
                <a:tab pos="11680560" algn="l"/>
                <a:tab pos="12129840" algn="l"/>
                <a:tab pos="12579120" algn="l"/>
                <a:tab pos="13028400" algn="l"/>
                <a:tab pos="13477680" algn="l"/>
                <a:tab pos="0" algn="l"/>
              </a:tabLst>
            </a:pPr>
            <a:r>
              <a:rPr lang="en-GB" sz="3200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Advisor: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Dr. Manuel A. Jimenez</a:t>
            </a:r>
            <a:endParaRPr lang="es-PR" sz="32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0" y="0"/>
            <a:ext cx="21945600" cy="32918400"/>
          </a:xfrm>
          <a:prstGeom prst="rect">
            <a:avLst/>
          </a:prstGeom>
          <a:noFill/>
          <a:ln w="255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PR"/>
          </a:p>
        </p:txBody>
      </p:sp>
      <p:sp>
        <p:nvSpPr>
          <p:cNvPr id="134" name="Freeform: Shape 133"/>
          <p:cNvSpPr/>
          <p:nvPr/>
        </p:nvSpPr>
        <p:spPr>
          <a:xfrm>
            <a:off x="7809840" y="7261200"/>
            <a:ext cx="13321440" cy="46406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64600" tIns="264600" rIns="264600" bIns="264600" anchor="t">
            <a:spAutoFit/>
          </a:bodyPr>
          <a:lstStyle/>
          <a:p>
            <a:pPr marL="204480" indent="-204480">
              <a:lnSpc>
                <a:spcPct val="100000"/>
              </a:lnSpc>
              <a:spcBef>
                <a:spcPts val="1749"/>
              </a:spcBef>
              <a:buClr>
                <a:srgbClr val="000000"/>
              </a:buClr>
              <a:buFont typeface="Wingdings" charset="2"/>
              <a:buChar char=""/>
              <a:tabLst>
                <a:tab pos="209520" algn="l"/>
                <a:tab pos="657000" algn="l"/>
                <a:tab pos="1106280" algn="l"/>
                <a:tab pos="1555560" algn="l"/>
                <a:tab pos="2004840" algn="l"/>
                <a:tab pos="2454120" algn="l"/>
                <a:tab pos="2903400" algn="l"/>
                <a:tab pos="3352680" algn="l"/>
                <a:tab pos="3801960" algn="l"/>
                <a:tab pos="4251240" algn="l"/>
                <a:tab pos="4700520" algn="l"/>
                <a:tab pos="5149800" algn="l"/>
                <a:tab pos="5599080" algn="l"/>
                <a:tab pos="6048360" algn="l"/>
                <a:tab pos="6497280" algn="l"/>
                <a:tab pos="6946560" algn="l"/>
                <a:tab pos="7395840" algn="l"/>
                <a:tab pos="7845120" algn="l"/>
                <a:tab pos="8294400" algn="l"/>
                <a:tab pos="8743680" algn="l"/>
                <a:tab pos="919296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Waterfall methodology.</a:t>
            </a:r>
          </a:p>
          <a:p>
            <a:pPr marL="204480" indent="-204480">
              <a:lnSpc>
                <a:spcPct val="100000"/>
              </a:lnSpc>
              <a:spcBef>
                <a:spcPts val="1749"/>
              </a:spcBef>
              <a:buClr>
                <a:srgbClr val="000000"/>
              </a:buClr>
              <a:buFont typeface="Wingdings" charset="2"/>
              <a:buChar char=""/>
              <a:tabLst>
                <a:tab pos="209520" algn="l"/>
                <a:tab pos="657000" algn="l"/>
                <a:tab pos="1106280" algn="l"/>
                <a:tab pos="1555560" algn="l"/>
                <a:tab pos="2004840" algn="l"/>
                <a:tab pos="2454120" algn="l"/>
                <a:tab pos="2903400" algn="l"/>
                <a:tab pos="3352680" algn="l"/>
                <a:tab pos="3801960" algn="l"/>
                <a:tab pos="4251240" algn="l"/>
                <a:tab pos="4700520" algn="l"/>
                <a:tab pos="5149800" algn="l"/>
                <a:tab pos="5599080" algn="l"/>
                <a:tab pos="6048360" algn="l"/>
                <a:tab pos="6497280" algn="l"/>
                <a:tab pos="6946560" algn="l"/>
                <a:tab pos="7395840" algn="l"/>
                <a:tab pos="7845120" algn="l"/>
                <a:tab pos="8294400" algn="l"/>
                <a:tab pos="8743680" algn="l"/>
                <a:tab pos="919296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PR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components needed to accurately monitor and control a hydroponic system.</a:t>
            </a:r>
          </a:p>
          <a:p>
            <a:pPr marL="204480" indent="-204480">
              <a:lnSpc>
                <a:spcPct val="100000"/>
              </a:lnSpc>
              <a:spcBef>
                <a:spcPts val="1749"/>
              </a:spcBef>
              <a:buClr>
                <a:srgbClr val="000000"/>
              </a:buClr>
              <a:buFont typeface="Wingdings" charset="2"/>
              <a:buChar char=""/>
              <a:tabLst>
                <a:tab pos="209520" algn="l"/>
                <a:tab pos="657000" algn="l"/>
                <a:tab pos="1106280" algn="l"/>
                <a:tab pos="1555560" algn="l"/>
                <a:tab pos="2004840" algn="l"/>
                <a:tab pos="2454120" algn="l"/>
                <a:tab pos="2903400" algn="l"/>
                <a:tab pos="3352680" algn="l"/>
                <a:tab pos="3801960" algn="l"/>
                <a:tab pos="4251240" algn="l"/>
                <a:tab pos="4700520" algn="l"/>
                <a:tab pos="5149800" algn="l"/>
                <a:tab pos="5599080" algn="l"/>
                <a:tab pos="6048360" algn="l"/>
                <a:tab pos="6497280" algn="l"/>
                <a:tab pos="6946560" algn="l"/>
                <a:tab pos="7395840" algn="l"/>
                <a:tab pos="7845120" algn="l"/>
                <a:tab pos="8294400" algn="l"/>
                <a:tab pos="8743680" algn="l"/>
                <a:tab pos="919296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PR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how LoRa</a:t>
            </a:r>
            <a:r>
              <a:rPr lang="es-PR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 can be integrated for wireless communication throughout the system. </a:t>
            </a:r>
            <a:endParaRPr lang="es-PR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4480" indent="-204480">
              <a:lnSpc>
                <a:spcPct val="100000"/>
              </a:lnSpc>
              <a:spcBef>
                <a:spcPts val="1749"/>
              </a:spcBef>
              <a:buClr>
                <a:srgbClr val="000000"/>
              </a:buClr>
              <a:buFont typeface="Wingdings" charset="2"/>
              <a:buChar char=""/>
              <a:tabLst>
                <a:tab pos="209520" algn="l"/>
                <a:tab pos="657000" algn="l"/>
                <a:tab pos="1106280" algn="l"/>
                <a:tab pos="1555560" algn="l"/>
                <a:tab pos="2004840" algn="l"/>
                <a:tab pos="2454120" algn="l"/>
                <a:tab pos="2903400" algn="l"/>
                <a:tab pos="3352680" algn="l"/>
                <a:tab pos="3801960" algn="l"/>
                <a:tab pos="4251240" algn="l"/>
                <a:tab pos="4700520" algn="l"/>
                <a:tab pos="5149800" algn="l"/>
                <a:tab pos="5599080" algn="l"/>
                <a:tab pos="6048360" algn="l"/>
                <a:tab pos="6497280" algn="l"/>
                <a:tab pos="6946560" algn="l"/>
                <a:tab pos="7395840" algn="l"/>
                <a:tab pos="7845120" algn="l"/>
                <a:tab pos="8294400" algn="l"/>
                <a:tab pos="8743680" algn="l"/>
                <a:tab pos="919296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 modularization of the system and how said system can be scaled.</a:t>
            </a:r>
          </a:p>
          <a:p>
            <a:pPr marL="204480" indent="-204480">
              <a:spcBef>
                <a:spcPts val="1749"/>
              </a:spcBef>
              <a:buClr>
                <a:srgbClr val="000000"/>
              </a:buClr>
              <a:buFont typeface="Wingdings" charset="2"/>
              <a:buChar char=""/>
              <a:tabLst>
                <a:tab pos="209520" algn="l"/>
                <a:tab pos="657000" algn="l"/>
                <a:tab pos="1106280" algn="l"/>
                <a:tab pos="1555560" algn="l"/>
                <a:tab pos="2004840" algn="l"/>
                <a:tab pos="2454120" algn="l"/>
                <a:tab pos="2903400" algn="l"/>
                <a:tab pos="3352680" algn="l"/>
                <a:tab pos="3801960" algn="l"/>
                <a:tab pos="4251240" algn="l"/>
                <a:tab pos="4700520" algn="l"/>
                <a:tab pos="5149800" algn="l"/>
                <a:tab pos="5599080" algn="l"/>
                <a:tab pos="6048360" algn="l"/>
                <a:tab pos="6497280" algn="l"/>
                <a:tab pos="6946560" algn="l"/>
                <a:tab pos="7395840" algn="l"/>
                <a:tab pos="7845120" algn="l"/>
                <a:tab pos="8294400" algn="l"/>
                <a:tab pos="8743680" algn="l"/>
                <a:tab pos="919296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and software design</a:t>
            </a:r>
            <a:r>
              <a:rPr lang="en-US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PR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4480" indent="-204480">
              <a:lnSpc>
                <a:spcPct val="100000"/>
              </a:lnSpc>
              <a:spcBef>
                <a:spcPts val="1749"/>
              </a:spcBef>
              <a:buClr>
                <a:srgbClr val="000000"/>
              </a:buClr>
              <a:buFont typeface="Wingdings" charset="2"/>
              <a:buChar char=""/>
              <a:tabLst>
                <a:tab pos="209520" algn="l"/>
                <a:tab pos="657000" algn="l"/>
                <a:tab pos="1106280" algn="l"/>
                <a:tab pos="1555560" algn="l"/>
                <a:tab pos="2004840" algn="l"/>
                <a:tab pos="2454120" algn="l"/>
                <a:tab pos="2903400" algn="l"/>
                <a:tab pos="3352680" algn="l"/>
                <a:tab pos="3801960" algn="l"/>
                <a:tab pos="4251240" algn="l"/>
                <a:tab pos="4700520" algn="l"/>
                <a:tab pos="5149800" algn="l"/>
                <a:tab pos="5599080" algn="l"/>
                <a:tab pos="6048360" algn="l"/>
                <a:tab pos="6497280" algn="l"/>
                <a:tab pos="6946560" algn="l"/>
                <a:tab pos="7395840" algn="l"/>
                <a:tab pos="7845120" algn="l"/>
                <a:tab pos="8294400" algn="l"/>
                <a:tab pos="8743680" algn="l"/>
                <a:tab pos="919296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Interfacing, integrating and testing.</a:t>
            </a:r>
          </a:p>
        </p:txBody>
      </p:sp>
      <p:sp>
        <p:nvSpPr>
          <p:cNvPr id="135" name="Freeform: Shape 134"/>
          <p:cNvSpPr/>
          <p:nvPr/>
        </p:nvSpPr>
        <p:spPr>
          <a:xfrm>
            <a:off x="814320" y="14173200"/>
            <a:ext cx="6415200" cy="829033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64600" tIns="264600" rIns="264600" bIns="264600" anchor="t">
            <a:spAutoFit/>
          </a:bodyPr>
          <a:lstStyle/>
          <a:p>
            <a:pPr>
              <a:lnSpc>
                <a:spcPct val="100000"/>
              </a:lnSpc>
              <a:spcBef>
                <a:spcPts val="697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agricultural industry in Puerto Rico has taken a drastic decline over recent years [1]. This decline </a:t>
            </a:r>
            <a:r>
              <a:rPr lang="en-US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caused a serious decline in the workforce available for it. The focus of this study will be the effectiveness of </a:t>
            </a:r>
            <a:r>
              <a:rPr lang="en-US" sz="28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LoRaWAN</a:t>
            </a:r>
            <a:r>
              <a:rPr lang="en-US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wireless communication technology in the monitoring and controlling of multiple hydroponic systems with large distances between them to increase crop yield with a very limited workforce. We hypothesize that the use of this system can improve product quality and yield due to </a:t>
            </a:r>
            <a:r>
              <a:rPr lang="en-US" sz="28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LoRaWAN’s</a:t>
            </a:r>
            <a:r>
              <a:rPr lang="en-US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capabilities of long-range communications of up to 10 miles and very low power consumption making it ideal for rural locations needing IoT integration.</a:t>
            </a:r>
          </a:p>
        </p:txBody>
      </p:sp>
      <p:sp>
        <p:nvSpPr>
          <p:cNvPr id="136" name="Freeform: Shape 135"/>
          <p:cNvSpPr/>
          <p:nvPr/>
        </p:nvSpPr>
        <p:spPr>
          <a:xfrm>
            <a:off x="785046" y="23101149"/>
            <a:ext cx="6415200" cy="722081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64600" tIns="264600" rIns="264600" bIns="264600" anchor="t">
            <a:spAutoFit/>
          </a:bodyPr>
          <a:lstStyle/>
          <a:p>
            <a:pPr marL="204480" indent="-204480">
              <a:lnSpc>
                <a:spcPct val="100000"/>
              </a:lnSpc>
              <a:spcBef>
                <a:spcPts val="1749"/>
              </a:spcBef>
              <a:buClr>
                <a:srgbClr val="000000"/>
              </a:buClr>
              <a:buFont typeface="Wingdings" charset="2"/>
              <a:buChar char=""/>
              <a:tabLst>
                <a:tab pos="209520" algn="l"/>
                <a:tab pos="657000" algn="l"/>
                <a:tab pos="1106280" algn="l"/>
                <a:tab pos="1555560" algn="l"/>
                <a:tab pos="2004840" algn="l"/>
                <a:tab pos="2454120" algn="l"/>
                <a:tab pos="2903400" algn="l"/>
                <a:tab pos="3352680" algn="l"/>
                <a:tab pos="3801960" algn="l"/>
                <a:tab pos="4251240" algn="l"/>
                <a:tab pos="4700520" algn="l"/>
                <a:tab pos="5149800" algn="l"/>
                <a:tab pos="5599080" algn="l"/>
                <a:tab pos="6048360" algn="l"/>
                <a:tab pos="6497280" algn="l"/>
                <a:tab pos="6946560" algn="l"/>
                <a:tab pos="7395840" algn="l"/>
                <a:tab pos="7845120" algn="l"/>
                <a:tab pos="8294400" algn="l"/>
                <a:tab pos="8743680" algn="l"/>
                <a:tab pos="919296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Correctly source and interface 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ll sensors, solenoids, and pumps to accurately detect, handle, and send all necessary data as well as carry out all given instructions.</a:t>
            </a:r>
          </a:p>
          <a:p>
            <a:pPr marL="204480" indent="-204480">
              <a:spcBef>
                <a:spcPts val="1749"/>
              </a:spcBef>
              <a:buClr>
                <a:srgbClr val="000000"/>
              </a:buClr>
              <a:buFont typeface="Wingdings" charset="2"/>
              <a:buChar char=""/>
              <a:tabLst>
                <a:tab pos="209520" algn="l"/>
                <a:tab pos="657000" algn="l"/>
                <a:tab pos="1106280" algn="l"/>
                <a:tab pos="1555560" algn="l"/>
                <a:tab pos="2004840" algn="l"/>
                <a:tab pos="2454120" algn="l"/>
                <a:tab pos="2903400" algn="l"/>
                <a:tab pos="3352680" algn="l"/>
                <a:tab pos="3801960" algn="l"/>
                <a:tab pos="4251240" algn="l"/>
                <a:tab pos="4700520" algn="l"/>
                <a:tab pos="5149800" algn="l"/>
                <a:tab pos="5599080" algn="l"/>
                <a:tab pos="6048360" algn="l"/>
                <a:tab pos="6497280" algn="l"/>
                <a:tab pos="6946560" algn="l"/>
                <a:tab pos="7395840" algn="l"/>
                <a:tab pos="7845120" algn="l"/>
                <a:tab pos="8294400" algn="l"/>
                <a:tab pos="8743680" algn="l"/>
                <a:tab pos="919296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Server, database, and dashboard will be setup to provide a working and interactive user interface.</a:t>
            </a:r>
            <a:endParaRPr lang="es-PR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4480" indent="-204480">
              <a:lnSpc>
                <a:spcPct val="100000"/>
              </a:lnSpc>
              <a:spcBef>
                <a:spcPts val="1749"/>
              </a:spcBef>
              <a:buClr>
                <a:srgbClr val="000000"/>
              </a:buClr>
              <a:buFont typeface="Wingdings" charset="2"/>
              <a:buChar char=""/>
              <a:tabLst>
                <a:tab pos="209520" algn="l"/>
                <a:tab pos="657000" algn="l"/>
                <a:tab pos="1106280" algn="l"/>
                <a:tab pos="1555560" algn="l"/>
                <a:tab pos="2004840" algn="l"/>
                <a:tab pos="2454120" algn="l"/>
                <a:tab pos="2903400" algn="l"/>
                <a:tab pos="3352680" algn="l"/>
                <a:tab pos="3801960" algn="l"/>
                <a:tab pos="4251240" algn="l"/>
                <a:tab pos="4700520" algn="l"/>
                <a:tab pos="5149800" algn="l"/>
                <a:tab pos="5599080" algn="l"/>
                <a:tab pos="6048360" algn="l"/>
                <a:tab pos="6497280" algn="l"/>
                <a:tab pos="6946560" algn="l"/>
                <a:tab pos="7395840" algn="l"/>
                <a:tab pos="7845120" algn="l"/>
                <a:tab pos="8294400" algn="l"/>
                <a:tab pos="8743680" algn="l"/>
                <a:tab pos="919296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LoRaWAN will be setup to allow for communication with the gateway, enabling it to connect to the internet.</a:t>
            </a:r>
            <a:endParaRPr lang="es-PR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4480" indent="-204480">
              <a:lnSpc>
                <a:spcPct val="100000"/>
              </a:lnSpc>
              <a:spcBef>
                <a:spcPts val="1749"/>
              </a:spcBef>
              <a:buClr>
                <a:srgbClr val="000000"/>
              </a:buClr>
              <a:buFont typeface="Wingdings" charset="2"/>
              <a:buChar char=""/>
              <a:tabLst>
                <a:tab pos="209520" algn="l"/>
                <a:tab pos="657000" algn="l"/>
                <a:tab pos="1106280" algn="l"/>
                <a:tab pos="1555560" algn="l"/>
                <a:tab pos="2004840" algn="l"/>
                <a:tab pos="2454120" algn="l"/>
                <a:tab pos="2903400" algn="l"/>
                <a:tab pos="3352680" algn="l"/>
                <a:tab pos="3801960" algn="l"/>
                <a:tab pos="4251240" algn="l"/>
                <a:tab pos="4700520" algn="l"/>
                <a:tab pos="5149800" algn="l"/>
                <a:tab pos="5599080" algn="l"/>
                <a:tab pos="6048360" algn="l"/>
                <a:tab pos="6497280" algn="l"/>
                <a:tab pos="6946560" algn="l"/>
                <a:tab pos="7395840" algn="l"/>
                <a:tab pos="7845120" algn="l"/>
                <a:tab pos="8294400" algn="l"/>
                <a:tab pos="8743680" algn="l"/>
                <a:tab pos="919296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Study the viability of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LoRaWAN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IoT technologies in a rural, hydroponic environment.</a:t>
            </a:r>
            <a:endParaRPr lang="es-PR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Freeform: Shape 137"/>
          <p:cNvSpPr/>
          <p:nvPr/>
        </p:nvSpPr>
        <p:spPr>
          <a:xfrm>
            <a:off x="14741472" y="26663940"/>
            <a:ext cx="6415200" cy="383783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64600" tIns="264600" rIns="264600" bIns="264600" anchor="t">
            <a:spAutoFit/>
          </a:bodyPr>
          <a:lstStyle/>
          <a:p>
            <a:pPr marL="223560" indent="-223560">
              <a:spcBef>
                <a:spcPts val="998"/>
              </a:spcBef>
              <a:buClr>
                <a:srgbClr val="000000"/>
              </a:buClr>
              <a:buFont typeface="StarSymbol"/>
              <a:buAutoNum type="arabicPeriod"/>
              <a:tabLst>
                <a:tab pos="223560" algn="l"/>
                <a:tab pos="671400" algn="l"/>
                <a:tab pos="1120680" algn="l"/>
                <a:tab pos="1569960" algn="l"/>
                <a:tab pos="2019240" algn="l"/>
                <a:tab pos="2468520" algn="l"/>
                <a:tab pos="2917800" algn="l"/>
                <a:tab pos="3367080" algn="l"/>
                <a:tab pos="3816000" algn="l"/>
                <a:tab pos="4265280" algn="l"/>
                <a:tab pos="4714560" algn="l"/>
                <a:tab pos="5163840" algn="l"/>
                <a:tab pos="5613120" algn="l"/>
                <a:tab pos="6062400" algn="l"/>
                <a:tab pos="6511680" algn="l"/>
                <a:tab pos="6960960" algn="l"/>
                <a:tab pos="7410240" algn="l"/>
                <a:tab pos="7859520" algn="l"/>
                <a:tab pos="8308800" algn="l"/>
                <a:tab pos="8758080" algn="l"/>
                <a:tab pos="920736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Israel Meléndez Ayala, A. K. and D. W. (2021,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October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4). Así es como estados unidos controla lo que se come en Puerto Rico (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published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2021).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New York Times. https://www.nytimes.com/es/2021/10/04/espanol/opinion/puerto-rico-agricultura.html </a:t>
            </a:r>
          </a:p>
          <a:p>
            <a:pPr marL="223560" indent="-223560">
              <a:spcBef>
                <a:spcPts val="998"/>
              </a:spcBef>
              <a:buClr>
                <a:srgbClr val="000000"/>
              </a:buClr>
              <a:buFont typeface="StarSymbol"/>
              <a:buAutoNum type="arabicPeriod"/>
              <a:tabLst>
                <a:tab pos="223560" algn="l"/>
                <a:tab pos="671400" algn="l"/>
                <a:tab pos="1120680" algn="l"/>
                <a:tab pos="1569960" algn="l"/>
                <a:tab pos="2019240" algn="l"/>
                <a:tab pos="2468520" algn="l"/>
                <a:tab pos="2917800" algn="l"/>
                <a:tab pos="3367080" algn="l"/>
                <a:tab pos="3816000" algn="l"/>
                <a:tab pos="4265280" algn="l"/>
                <a:tab pos="4714560" algn="l"/>
                <a:tab pos="5163840" algn="l"/>
                <a:tab pos="5613120" algn="l"/>
                <a:tab pos="6062400" algn="l"/>
                <a:tab pos="6511680" algn="l"/>
                <a:tab pos="6960960" algn="l"/>
                <a:tab pos="7410240" algn="l"/>
                <a:tab pos="7859520" algn="l"/>
                <a:tab pos="8308800" algn="l"/>
                <a:tab pos="8758080" algn="l"/>
                <a:tab pos="920736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Pal, S., Díaz, V.G. and Le, D.-N. (2022) </a:t>
            </a:r>
            <a:r>
              <a:rPr lang="en-US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IOT: Security and privacy paradigm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Available at: https://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docs.aws.amazon.com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iot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/latest/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developerguide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/connect-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iot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lorawan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-what-is-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lorawan.html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(Accessed: 10 September 2023). </a:t>
            </a:r>
          </a:p>
          <a:p>
            <a:pPr marL="223560" indent="-223560">
              <a:spcBef>
                <a:spcPts val="998"/>
              </a:spcBef>
              <a:buClr>
                <a:srgbClr val="000000"/>
              </a:buClr>
              <a:buFont typeface="StarSymbol"/>
              <a:buAutoNum type="arabicPeriod"/>
              <a:tabLst>
                <a:tab pos="223560" algn="l"/>
                <a:tab pos="671400" algn="l"/>
                <a:tab pos="1120680" algn="l"/>
                <a:tab pos="1569960" algn="l"/>
                <a:tab pos="2019240" algn="l"/>
                <a:tab pos="2468520" algn="l"/>
                <a:tab pos="2917800" algn="l"/>
                <a:tab pos="3367080" algn="l"/>
                <a:tab pos="3816000" algn="l"/>
                <a:tab pos="4265280" algn="l"/>
                <a:tab pos="4714560" algn="l"/>
                <a:tab pos="5163840" algn="l"/>
                <a:tab pos="5613120" algn="l"/>
                <a:tab pos="6062400" algn="l"/>
                <a:tab pos="6511680" algn="l"/>
                <a:tab pos="6960960" algn="l"/>
                <a:tab pos="7410240" algn="l"/>
                <a:tab pos="7859520" algn="l"/>
                <a:tab pos="8308800" algn="l"/>
                <a:tab pos="8758080" algn="l"/>
                <a:tab pos="920736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Freeform: Shape 138"/>
          <p:cNvSpPr/>
          <p:nvPr/>
        </p:nvSpPr>
        <p:spPr>
          <a:xfrm>
            <a:off x="814320" y="6244200"/>
            <a:ext cx="6410520" cy="1017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64600" tIns="529200" rIns="264600" bIns="529200" anchor="t">
            <a:spAutoFit/>
          </a:bodyPr>
          <a:lstStyle/>
          <a:p>
            <a:pPr>
              <a:lnSpc>
                <a:spcPct val="100000"/>
              </a:lnSpc>
              <a:spcBef>
                <a:spcPts val="199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3200" b="1" strike="noStrike" spc="-1" dirty="0">
                <a:solidFill>
                  <a:srgbClr val="FFFFFF"/>
                </a:solidFill>
                <a:latin typeface="Arial"/>
              </a:rPr>
              <a:t>1. Introduction</a:t>
            </a:r>
            <a:endParaRPr lang="es-PR" sz="3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Freeform: Shape 139"/>
          <p:cNvSpPr/>
          <p:nvPr/>
        </p:nvSpPr>
        <p:spPr>
          <a:xfrm>
            <a:off x="814320" y="13155480"/>
            <a:ext cx="6410520" cy="1017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64600" tIns="529200" rIns="264600" bIns="529200" anchor="t">
            <a:spAutoFit/>
          </a:bodyPr>
          <a:lstStyle/>
          <a:p>
            <a:pPr>
              <a:lnSpc>
                <a:spcPct val="100000"/>
              </a:lnSpc>
              <a:spcBef>
                <a:spcPts val="199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3200" b="1" strike="noStrike" spc="-1">
                <a:solidFill>
                  <a:srgbClr val="FFFFFF"/>
                </a:solidFill>
                <a:latin typeface="Arial"/>
              </a:rPr>
              <a:t>2. Problem &amp; Hypothesis</a:t>
            </a:r>
            <a:endParaRPr lang="es-PR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Freeform: Shape 140"/>
          <p:cNvSpPr/>
          <p:nvPr/>
        </p:nvSpPr>
        <p:spPr>
          <a:xfrm>
            <a:off x="814320" y="22326480"/>
            <a:ext cx="6410520" cy="1017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64600" tIns="529200" rIns="264600" bIns="529200" anchor="t">
            <a:spAutoFit/>
          </a:bodyPr>
          <a:lstStyle/>
          <a:p>
            <a:pPr>
              <a:lnSpc>
                <a:spcPct val="100000"/>
              </a:lnSpc>
              <a:spcBef>
                <a:spcPts val="199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3200" b="1" strike="noStrike" spc="-1">
                <a:solidFill>
                  <a:srgbClr val="FFFFFF"/>
                </a:solidFill>
                <a:latin typeface="Arial"/>
              </a:rPr>
              <a:t>3. Objectives</a:t>
            </a:r>
            <a:endParaRPr lang="es-PR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reeform: Shape 33">
            <a:extLst>
              <a:ext uri="{FF2B5EF4-FFF2-40B4-BE49-F238E27FC236}">
                <a16:creationId xmlns:a16="http://schemas.microsoft.com/office/drawing/2014/main" id="{DA2EADF1-398D-832A-AE50-1ABBE6948FCF}"/>
              </a:ext>
            </a:extLst>
          </p:cNvPr>
          <p:cNvSpPr/>
          <p:nvPr/>
        </p:nvSpPr>
        <p:spPr>
          <a:xfrm>
            <a:off x="14032800" y="12640360"/>
            <a:ext cx="712556" cy="1297265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64600" tIns="529200" rIns="264600" bIns="529200" anchor="t">
            <a:noAutofit/>
          </a:bodyPr>
          <a:lstStyle/>
          <a:p>
            <a:pPr>
              <a:lnSpc>
                <a:spcPct val="100000"/>
              </a:lnSpc>
              <a:spcBef>
                <a:spcPts val="199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s-PR" sz="3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Freeform: Shape 146"/>
          <p:cNvSpPr/>
          <p:nvPr/>
        </p:nvSpPr>
        <p:spPr>
          <a:xfrm>
            <a:off x="7622280" y="25629990"/>
            <a:ext cx="6410520" cy="101498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64600" tIns="529200" rIns="264600" bIns="529200" anchor="t">
            <a:noAutofit/>
          </a:bodyPr>
          <a:lstStyle/>
          <a:p>
            <a:pPr>
              <a:lnSpc>
                <a:spcPct val="100000"/>
              </a:lnSpc>
              <a:spcBef>
                <a:spcPts val="199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3200" b="1" strike="noStrike" spc="-1" dirty="0">
                <a:solidFill>
                  <a:srgbClr val="FFFFFF"/>
                </a:solidFill>
                <a:latin typeface="Arial"/>
              </a:rPr>
              <a:t>6. Conclusion</a:t>
            </a:r>
            <a:endParaRPr lang="es-PR" sz="3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Freeform: Shape 147"/>
          <p:cNvSpPr/>
          <p:nvPr/>
        </p:nvSpPr>
        <p:spPr>
          <a:xfrm>
            <a:off x="14717027" y="25613015"/>
            <a:ext cx="6410520" cy="1017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64600" tIns="529200" rIns="264600" bIns="529200" anchor="t">
            <a:spAutoFit/>
          </a:bodyPr>
          <a:lstStyle/>
          <a:p>
            <a:pPr>
              <a:lnSpc>
                <a:spcPct val="100000"/>
              </a:lnSpc>
              <a:spcBef>
                <a:spcPts val="199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3200" b="1" strike="noStrike" spc="-1">
                <a:solidFill>
                  <a:srgbClr val="FFFFFF"/>
                </a:solidFill>
                <a:latin typeface="Arial"/>
              </a:rPr>
              <a:t>References</a:t>
            </a:r>
            <a:endParaRPr lang="es-PR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200040" y="0"/>
            <a:ext cx="14463720" cy="3276720"/>
          </a:xfrm>
          <a:prstGeom prst="rect">
            <a:avLst/>
          </a:prstGeom>
          <a:noFill/>
          <a:ln w="0">
            <a:noFill/>
          </a:ln>
        </p:spPr>
        <p:txBody>
          <a:bodyPr lIns="313200" tIns="156600" rIns="313200" bIns="1566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  <a:tab pos="11231280" algn="l"/>
                <a:tab pos="11680560" algn="l"/>
                <a:tab pos="12129840" algn="l"/>
                <a:tab pos="12579120" algn="l"/>
                <a:tab pos="13028400" algn="l"/>
                <a:tab pos="13477680" algn="l"/>
                <a:tab pos="0" algn="l"/>
              </a:tabLst>
            </a:pPr>
            <a:r>
              <a:rPr lang="en-US" sz="6600" b="1" strike="noStrike" spc="-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IoT Technologies to Wirelessly Monitor and Control Hydroponic Systems</a:t>
            </a:r>
            <a:endParaRPr lang="es-PR" sz="6600" b="1" strike="noStrike" spc="-1" dirty="0">
              <a:solidFill>
                <a:srgbClr val="0066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" name="Freeform: Shape 158"/>
          <p:cNvSpPr/>
          <p:nvPr/>
        </p:nvSpPr>
        <p:spPr>
          <a:xfrm>
            <a:off x="-9169314" y="6301560"/>
            <a:ext cx="6429240" cy="101498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64600" tIns="529200" rIns="264600" bIns="529200" anchor="t">
            <a:spAutoFit/>
          </a:bodyPr>
          <a:lstStyle/>
          <a:p>
            <a:pPr>
              <a:lnSpc>
                <a:spcPct val="100000"/>
              </a:lnSpc>
              <a:spcBef>
                <a:spcPts val="199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3200" b="1" spc="-1" dirty="0">
                <a:solidFill>
                  <a:srgbClr val="FFFFFF"/>
                </a:solidFill>
                <a:latin typeface="Arial"/>
              </a:rPr>
              <a:t>6. Software Development</a:t>
            </a:r>
            <a:endParaRPr lang="es-PR" sz="3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0815B97-3118-4651-BDE6-D17271BCE58F}"/>
              </a:ext>
            </a:extLst>
          </p:cNvPr>
          <p:cNvSpPr/>
          <p:nvPr/>
        </p:nvSpPr>
        <p:spPr>
          <a:xfrm>
            <a:off x="7622280" y="11625376"/>
            <a:ext cx="13509000" cy="101498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64600" tIns="529200" rIns="264600" bIns="529200" anchor="t">
            <a:noAutofit/>
          </a:bodyPr>
          <a:lstStyle/>
          <a:p>
            <a:pPr>
              <a:lnSpc>
                <a:spcPct val="100000"/>
              </a:lnSpc>
              <a:spcBef>
                <a:spcPts val="199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3200" b="1" spc="-1" dirty="0">
                <a:solidFill>
                  <a:srgbClr val="FFFFFF"/>
                </a:solidFill>
                <a:latin typeface="Arial"/>
              </a:rPr>
              <a:t>5. Results</a:t>
            </a:r>
            <a:endParaRPr lang="es-PR" sz="3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7AAACDC-AD4A-44CF-8B12-68EFD8850FDC}"/>
              </a:ext>
            </a:extLst>
          </p:cNvPr>
          <p:cNvSpPr/>
          <p:nvPr/>
        </p:nvSpPr>
        <p:spPr>
          <a:xfrm>
            <a:off x="809640" y="7199435"/>
            <a:ext cx="6415200" cy="67899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64600" tIns="264600" rIns="264600" bIns="264600" anchor="t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buClr>
                <a:srgbClr val="000000"/>
              </a:buClr>
              <a:tabLst>
                <a:tab pos="209520" algn="l"/>
                <a:tab pos="657000" algn="l"/>
                <a:tab pos="1106280" algn="l"/>
                <a:tab pos="1555560" algn="l"/>
                <a:tab pos="2004840" algn="l"/>
                <a:tab pos="2454120" algn="l"/>
                <a:tab pos="2903400" algn="l"/>
                <a:tab pos="3352680" algn="l"/>
                <a:tab pos="3801960" algn="l"/>
                <a:tab pos="4251240" algn="l"/>
                <a:tab pos="4700520" algn="l"/>
                <a:tab pos="5149800" algn="l"/>
                <a:tab pos="5599080" algn="l"/>
                <a:tab pos="6048360" algn="l"/>
                <a:tab pos="6497280" algn="l"/>
                <a:tab pos="6946560" algn="l"/>
                <a:tab pos="7395840" algn="l"/>
                <a:tab pos="7845120" algn="l"/>
                <a:tab pos="8294400" algn="l"/>
                <a:tab pos="8743680" algn="l"/>
                <a:tab pos="919296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are to research the usage of low-power embedded techniques to wirelessly monitor and control hydroponic systems. </a:t>
            </a:r>
          </a:p>
          <a:p>
            <a:pPr>
              <a:lnSpc>
                <a:spcPct val="100000"/>
              </a:lnSpc>
              <a:spcBef>
                <a:spcPts val="1749"/>
              </a:spcBef>
              <a:buClr>
                <a:srgbClr val="000000"/>
              </a:buClr>
              <a:tabLst>
                <a:tab pos="209520" algn="l"/>
                <a:tab pos="657000" algn="l"/>
                <a:tab pos="1106280" algn="l"/>
                <a:tab pos="1555560" algn="l"/>
                <a:tab pos="2004840" algn="l"/>
                <a:tab pos="2454120" algn="l"/>
                <a:tab pos="2903400" algn="l"/>
                <a:tab pos="3352680" algn="l"/>
                <a:tab pos="3801960" algn="l"/>
                <a:tab pos="4251240" algn="l"/>
                <a:tab pos="4700520" algn="l"/>
                <a:tab pos="5149800" algn="l"/>
                <a:tab pos="5599080" algn="l"/>
                <a:tab pos="6048360" algn="l"/>
                <a:tab pos="6497280" algn="l"/>
                <a:tab pos="6946560" algn="l"/>
                <a:tab pos="7395840" algn="l"/>
                <a:tab pos="7845120" algn="l"/>
                <a:tab pos="8294400" algn="l"/>
                <a:tab pos="8743680" algn="l"/>
                <a:tab pos="919296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project will focus on studying the suitability of using </a:t>
            </a:r>
            <a:r>
              <a:rPr lang="en-US" sz="28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LoRaWAN</a:t>
            </a:r>
            <a:r>
              <a:rPr lang="en-US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technologies for wireless communication throughout the hydroponic system.</a:t>
            </a:r>
          </a:p>
          <a:p>
            <a:pPr>
              <a:lnSpc>
                <a:spcPct val="100000"/>
              </a:lnSpc>
              <a:spcBef>
                <a:spcPts val="1749"/>
              </a:spcBef>
              <a:buClr>
                <a:srgbClr val="000000"/>
              </a:buClr>
              <a:tabLst>
                <a:tab pos="209520" algn="l"/>
                <a:tab pos="657000" algn="l"/>
                <a:tab pos="1106280" algn="l"/>
                <a:tab pos="1555560" algn="l"/>
                <a:tab pos="2004840" algn="l"/>
                <a:tab pos="2454120" algn="l"/>
                <a:tab pos="2903400" algn="l"/>
                <a:tab pos="3352680" algn="l"/>
                <a:tab pos="3801960" algn="l"/>
                <a:tab pos="4251240" algn="l"/>
                <a:tab pos="4700520" algn="l"/>
                <a:tab pos="5149800" algn="l"/>
                <a:tab pos="5599080" algn="l"/>
                <a:tab pos="6048360" algn="l"/>
                <a:tab pos="6497280" algn="l"/>
                <a:tab pos="6946560" algn="l"/>
                <a:tab pos="7395840" algn="l"/>
                <a:tab pos="7845120" algn="l"/>
                <a:tab pos="8294400" algn="l"/>
                <a:tab pos="8743680" algn="l"/>
                <a:tab pos="919296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will analyze power consumption, cost, and reliability as main factors to determine suitability.</a:t>
            </a:r>
          </a:p>
          <a:p>
            <a:pPr>
              <a:lnSpc>
                <a:spcPct val="100000"/>
              </a:lnSpc>
              <a:spcBef>
                <a:spcPts val="1749"/>
              </a:spcBef>
              <a:buClr>
                <a:srgbClr val="000000"/>
              </a:buClr>
              <a:tabLst>
                <a:tab pos="209520" algn="l"/>
                <a:tab pos="657000" algn="l"/>
                <a:tab pos="1106280" algn="l"/>
                <a:tab pos="1555560" algn="l"/>
                <a:tab pos="2004840" algn="l"/>
                <a:tab pos="2454120" algn="l"/>
                <a:tab pos="2903400" algn="l"/>
                <a:tab pos="3352680" algn="l"/>
                <a:tab pos="3801960" algn="l"/>
                <a:tab pos="4251240" algn="l"/>
                <a:tab pos="4700520" algn="l"/>
                <a:tab pos="5149800" algn="l"/>
                <a:tab pos="5599080" algn="l"/>
                <a:tab pos="6048360" algn="l"/>
                <a:tab pos="6497280" algn="l"/>
                <a:tab pos="6946560" algn="l"/>
                <a:tab pos="7395840" algn="l"/>
                <a:tab pos="7845120" algn="l"/>
                <a:tab pos="8294400" algn="l"/>
                <a:tab pos="8743680" algn="l"/>
                <a:tab pos="919296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2800" spc="-1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E014CA-4982-C2B7-2310-07ED6DE8B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399" y="12755412"/>
            <a:ext cx="6725747" cy="3790739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94066F4-F2E2-435B-A3A2-03B09B0B8557}"/>
              </a:ext>
            </a:extLst>
          </p:cNvPr>
          <p:cNvSpPr>
            <a:spLocks/>
          </p:cNvSpPr>
          <p:nvPr/>
        </p:nvSpPr>
        <p:spPr>
          <a:xfrm>
            <a:off x="7622280" y="6254460"/>
            <a:ext cx="13509000" cy="101498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64600" tIns="529200" rIns="264600" bIns="529200" anchor="t">
            <a:noAutofit/>
          </a:bodyPr>
          <a:lstStyle/>
          <a:p>
            <a:pPr>
              <a:lnSpc>
                <a:spcPct val="100000"/>
              </a:lnSpc>
              <a:spcBef>
                <a:spcPts val="199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3200" b="1" spc="-1" dirty="0">
                <a:solidFill>
                  <a:srgbClr val="FFFFFF"/>
                </a:solidFill>
                <a:latin typeface="Arial"/>
              </a:rPr>
              <a:t>4. Methodology</a:t>
            </a:r>
            <a:endParaRPr lang="es-PR" sz="3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B9C6250E-D88B-4F06-8865-0D0F6B4D490F}"/>
              </a:ext>
            </a:extLst>
          </p:cNvPr>
          <p:cNvSpPr/>
          <p:nvPr/>
        </p:nvSpPr>
        <p:spPr>
          <a:xfrm>
            <a:off x="-9081425" y="19905133"/>
            <a:ext cx="6410520" cy="84214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64600" tIns="264600" rIns="264600" bIns="264600" anchor="t">
            <a:spAutoFit/>
          </a:bodyPr>
          <a:lstStyle/>
          <a:p>
            <a:pPr algn="ctr">
              <a:spcBef>
                <a:spcPts val="1247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AU" sz="2000" b="0" i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1: Project Timeline at 2-Week Periods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6375850-79F2-4548-9BE8-052D0FE30559}"/>
              </a:ext>
            </a:extLst>
          </p:cNvPr>
          <p:cNvSpPr/>
          <p:nvPr/>
        </p:nvSpPr>
        <p:spPr>
          <a:xfrm>
            <a:off x="-9234556" y="13018453"/>
            <a:ext cx="6410520" cy="84214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64600" tIns="264600" rIns="264600" bIns="264600" anchor="t">
            <a:spAutoFit/>
          </a:bodyPr>
          <a:lstStyle/>
          <a:p>
            <a:pPr algn="ctr">
              <a:spcBef>
                <a:spcPts val="1247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AU" sz="2000" b="0" i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 2: Diagram of System Network</a:t>
            </a:r>
            <a:endParaRPr lang="es-PR" sz="20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85D5C235-58D4-4B43-B08B-061B23B76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46784" y="13714235"/>
            <a:ext cx="5541238" cy="513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303CF0-E42F-D6D6-CD30-BFE4659CC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133018" y="21117544"/>
            <a:ext cx="6308982" cy="41691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74840E-285B-C62B-6D30-2918C5515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49399" y="17066959"/>
            <a:ext cx="6725749" cy="37907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39FB61-FEE1-216F-44C0-DD6264AB92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49399" y="21631558"/>
            <a:ext cx="6728865" cy="3336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668765-45E8-0553-05A1-47A2C83272D8}"/>
              </a:ext>
            </a:extLst>
          </p:cNvPr>
          <p:cNvSpPr txBox="1"/>
          <p:nvPr/>
        </p:nvSpPr>
        <p:spPr>
          <a:xfrm>
            <a:off x="15932035" y="16538124"/>
            <a:ext cx="3470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R" sz="2000" i="1" dirty="0">
                <a:latin typeface="Calibri" panose="020F0502020204030204" pitchFamily="34" charset="0"/>
                <a:cs typeface="Calibri" panose="020F0502020204030204" pitchFamily="34" charset="0"/>
              </a:rPr>
              <a:t>Figure 3: Main Page of WebApp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D39DAF-00D7-7A78-2A90-F9DC78E1643D}"/>
              </a:ext>
            </a:extLst>
          </p:cNvPr>
          <p:cNvSpPr txBox="1"/>
          <p:nvPr/>
        </p:nvSpPr>
        <p:spPr>
          <a:xfrm>
            <a:off x="14103330" y="20836497"/>
            <a:ext cx="7017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R" sz="2000" i="1" dirty="0">
                <a:latin typeface="Calibri" panose="020F0502020204030204" pitchFamily="34" charset="0"/>
                <a:cs typeface="Calibri" panose="020F0502020204030204" pitchFamily="34" charset="0"/>
              </a:rPr>
              <a:t>Figure 4: </a:t>
            </a:r>
          </a:p>
          <a:p>
            <a:r>
              <a:rPr lang="en-PR" sz="2000" i="1" dirty="0">
                <a:latin typeface="Calibri" panose="020F0502020204030204" pitchFamily="34" charset="0"/>
                <a:cs typeface="Calibri" panose="020F0502020204030204" pitchFamily="34" charset="0"/>
              </a:rPr>
              <a:t>View of Graph of a Single Variable Average  for All Mock Nurseries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387B80-940D-3CB0-15CE-920DE7197C93}"/>
              </a:ext>
            </a:extLst>
          </p:cNvPr>
          <p:cNvSpPr txBox="1"/>
          <p:nvPr/>
        </p:nvSpPr>
        <p:spPr>
          <a:xfrm>
            <a:off x="15479469" y="24968257"/>
            <a:ext cx="4675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R" sz="2000" i="1" dirty="0">
                <a:latin typeface="Calibri" panose="020F0502020204030204" pitchFamily="34" charset="0"/>
                <a:cs typeface="Calibri" panose="020F0502020204030204" pitchFamily="34" charset="0"/>
              </a:rPr>
              <a:t>Figure 5: View of Graph of a Single Variable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11F110-290F-0416-91D8-DC51F7A24BED}"/>
              </a:ext>
            </a:extLst>
          </p:cNvPr>
          <p:cNvSpPr txBox="1"/>
          <p:nvPr/>
        </p:nvSpPr>
        <p:spPr>
          <a:xfrm>
            <a:off x="7658672" y="26644974"/>
            <a:ext cx="63377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PR" sz="2800" dirty="0">
                <a:latin typeface="Calibri" panose="020F0502020204030204" pitchFamily="34" charset="0"/>
                <a:cs typeface="Calibri" panose="020F0502020204030204" pitchFamily="34" charset="0"/>
              </a:rPr>
              <a:t>After initial prototypes, PCB versions of the boards have been developed.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PR" sz="2800" dirty="0">
                <a:latin typeface="Calibri" panose="020F0502020204030204" pitchFamily="34" charset="0"/>
                <a:cs typeface="Calibri" panose="020F0502020204030204" pitchFamily="34" charset="0"/>
              </a:rPr>
              <a:t>A working and pretty stable  web-app has been developed, although it still has work to be done.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PR" sz="2800" dirty="0">
                <a:latin typeface="Calibri" panose="020F0502020204030204" pitchFamily="34" charset="0"/>
                <a:cs typeface="Calibri" panose="020F0502020204030204" pitchFamily="34" charset="0"/>
              </a:rPr>
              <a:t>Although used, we still have not proven the viability of using </a:t>
            </a:r>
            <a:r>
              <a:rPr lang="en-PR" sz="2800">
                <a:latin typeface="Calibri" panose="020F0502020204030204" pitchFamily="34" charset="0"/>
                <a:cs typeface="Calibri" panose="020F0502020204030204" pitchFamily="34" charset="0"/>
              </a:rPr>
              <a:t>LoRaWAN technologies in our test environment.</a:t>
            </a:r>
            <a:endParaRPr lang="en-P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P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8301</TotalTime>
  <Words>580</Words>
  <Application>Microsoft Macintosh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 Unicode MS</vt:lpstr>
      <vt:lpstr>Arial</vt:lpstr>
      <vt:lpstr>Calibri</vt:lpstr>
      <vt:lpstr>StarSymbol</vt:lpstr>
      <vt:lpstr>Times New Roman</vt:lpstr>
      <vt:lpstr>Wingdings</vt:lpstr>
      <vt:lpstr>Office Theme</vt:lpstr>
      <vt:lpstr>Office Theme</vt:lpstr>
      <vt:lpstr>Using IoT Technologies to Wirelessly Monitor and Control Hydroponic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IAP Poster Template</dc:title>
  <dc:subject/>
  <dc:creator>Manuel Jimenez</dc:creator>
  <dc:description/>
  <cp:lastModifiedBy>KEVIN J MARTES CRUZ</cp:lastModifiedBy>
  <cp:revision>310</cp:revision>
  <cp:lastPrinted>2023-10-15T23:57:00Z</cp:lastPrinted>
  <dcterms:created xsi:type="dcterms:W3CDTF">1997-10-24T01:44:18Z</dcterms:created>
  <dcterms:modified xsi:type="dcterms:W3CDTF">2024-04-26T11:19:38Z</dcterms:modified>
  <dc:language>en-US</dc:language>
</cp:coreProperties>
</file>