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1198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D57E8-DBB0-4746-8047-3EF8D6AA5603}" v="2" dt="2024-02-08T12:29:5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5872"/>
  </p:normalViewPr>
  <p:slideViewPr>
    <p:cSldViewPr snapToGrid="0">
      <p:cViewPr>
        <p:scale>
          <a:sx n="106" d="100"/>
          <a:sy n="106" d="100"/>
        </p:scale>
        <p:origin x="2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a Marie Anker" userId="4d859823-be05-4e22-aa17-685d04289e74" providerId="ADAL" clId="{CFCD57E8-DBB0-4746-8047-3EF8D6AA5603}"/>
    <pc:docChg chg="modSld">
      <pc:chgData name="Klara Marie Anker" userId="4d859823-be05-4e22-aa17-685d04289e74" providerId="ADAL" clId="{CFCD57E8-DBB0-4746-8047-3EF8D6AA5603}" dt="2024-02-08T12:29:56.634" v="1" actId="14826"/>
      <pc:docMkLst>
        <pc:docMk/>
      </pc:docMkLst>
      <pc:sldChg chg="modSp">
        <pc:chgData name="Klara Marie Anker" userId="4d859823-be05-4e22-aa17-685d04289e74" providerId="ADAL" clId="{CFCD57E8-DBB0-4746-8047-3EF8D6AA5603}" dt="2024-02-08T12:29:56.634" v="1" actId="14826"/>
        <pc:sldMkLst>
          <pc:docMk/>
          <pc:sldMk cId="3725505076" sldId="256"/>
        </pc:sldMkLst>
        <pc:picChg chg="mod">
          <ac:chgData name="Klara Marie Anker" userId="4d859823-be05-4e22-aa17-685d04289e74" providerId="ADAL" clId="{CFCD57E8-DBB0-4746-8047-3EF8D6AA5603}" dt="2024-02-08T12:29:56.634" v="1" actId="14826"/>
          <ac:picMkLst>
            <pc:docMk/>
            <pc:sldMk cId="3725505076" sldId="256"/>
            <ac:picMk id="8" creationId="{B85B9345-CAB2-F5F2-D3CF-203D90F555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78222"/>
            <a:ext cx="5201841" cy="250642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781306"/>
            <a:ext cx="4589860" cy="1738167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83297"/>
            <a:ext cx="1319585" cy="610108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83297"/>
            <a:ext cx="3882256" cy="610108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94831"/>
            <a:ext cx="5278339" cy="2994714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817876"/>
            <a:ext cx="5278339" cy="157484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916484"/>
            <a:ext cx="2600921" cy="45678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916484"/>
            <a:ext cx="2600921" cy="45678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83299"/>
            <a:ext cx="5278339" cy="139153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764832"/>
            <a:ext cx="2588967" cy="86491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629749"/>
            <a:ext cx="2588967" cy="386796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764832"/>
            <a:ext cx="2601718" cy="86491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629749"/>
            <a:ext cx="2601718" cy="386796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954"/>
            <a:ext cx="1973799" cy="167984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036570"/>
            <a:ext cx="3098155" cy="5116178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159794"/>
            <a:ext cx="1973799" cy="400128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954"/>
            <a:ext cx="1973799" cy="167984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036570"/>
            <a:ext cx="3098155" cy="5116178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159794"/>
            <a:ext cx="1973799" cy="400128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83299"/>
            <a:ext cx="527833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916484"/>
            <a:ext cx="527833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672698"/>
            <a:ext cx="13769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B275-E8C5-F64E-8AE5-B6044896F5A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672698"/>
            <a:ext cx="20654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672698"/>
            <a:ext cx="13769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felt 33">
            <a:extLst>
              <a:ext uri="{FF2B5EF4-FFF2-40B4-BE49-F238E27FC236}">
                <a16:creationId xmlns:a16="http://schemas.microsoft.com/office/drawing/2014/main" id="{0BA1E899-76CD-E820-F91B-D95608EDA3C2}"/>
              </a:ext>
            </a:extLst>
          </p:cNvPr>
          <p:cNvSpPr txBox="1"/>
          <p:nvPr/>
        </p:nvSpPr>
        <p:spPr>
          <a:xfrm>
            <a:off x="-23519" y="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E13C832E-2208-64B2-5298-D928B7876B10}"/>
              </a:ext>
            </a:extLst>
          </p:cNvPr>
          <p:cNvSpPr txBox="1"/>
          <p:nvPr/>
        </p:nvSpPr>
        <p:spPr>
          <a:xfrm>
            <a:off x="-23519" y="258412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5B9345-CAB2-F5F2-D3CF-203D90F5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3356" y="9921"/>
            <a:ext cx="5753100" cy="251460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EBD49DEE-9F37-23E2-7794-03C19620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6256" y="2632243"/>
            <a:ext cx="2870200" cy="43180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2C8AC974-D73C-996D-5745-730B935B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1884" y="3035774"/>
            <a:ext cx="2724851" cy="35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2393</TotalTime>
  <Words>2</Words>
  <Application>Microsoft Macintosh PowerPoint</Application>
  <PresentationFormat>Brugerdefineret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Klara Marie Andersen</dc:creator>
  <cp:lastModifiedBy>Klara Marie Anker</cp:lastModifiedBy>
  <cp:revision>4</cp:revision>
  <dcterms:created xsi:type="dcterms:W3CDTF">2023-10-29T10:58:16Z</dcterms:created>
  <dcterms:modified xsi:type="dcterms:W3CDTF">2024-10-09T10:02:53Z</dcterms:modified>
</cp:coreProperties>
</file>