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7594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>
      <p:cViewPr>
        <p:scale>
          <a:sx n="110" d="100"/>
          <a:sy n="110" d="100"/>
        </p:scale>
        <p:origin x="155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824885"/>
            <a:ext cx="4895533" cy="175477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647331"/>
            <a:ext cx="4319588" cy="1216909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0F7D-A152-E34A-98C6-E8B032D87C6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2C9-11D9-624F-B54C-A4DA45B80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0F7D-A152-E34A-98C6-E8B032D87C6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2C9-11D9-624F-B54C-A4DA45B80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68350"/>
            <a:ext cx="1241881" cy="427143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68350"/>
            <a:ext cx="3653651" cy="4271432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0F7D-A152-E34A-98C6-E8B032D87C6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2C9-11D9-624F-B54C-A4DA45B80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8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0F7D-A152-E34A-98C6-E8B032D87C6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2C9-11D9-624F-B54C-A4DA45B80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256579"/>
            <a:ext cx="4967526" cy="2096630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373044"/>
            <a:ext cx="4967526" cy="1102568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0F7D-A152-E34A-98C6-E8B032D87C6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2C9-11D9-624F-B54C-A4DA45B80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341750"/>
            <a:ext cx="2447766" cy="319803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341750"/>
            <a:ext cx="2447766" cy="319803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0F7D-A152-E34A-98C6-E8B032D87C6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2C9-11D9-624F-B54C-A4DA45B80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68351"/>
            <a:ext cx="4967526" cy="974228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235577"/>
            <a:ext cx="2436517" cy="60553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841114"/>
            <a:ext cx="2436517" cy="270800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235577"/>
            <a:ext cx="2448516" cy="60553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841114"/>
            <a:ext cx="2448516" cy="270800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0F7D-A152-E34A-98C6-E8B032D87C6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2C9-11D9-624F-B54C-A4DA45B80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0F7D-A152-E34A-98C6-E8B032D87C6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2C9-11D9-624F-B54C-A4DA45B80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0F7D-A152-E34A-98C6-E8B032D87C6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2C9-11D9-624F-B54C-A4DA45B80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36021"/>
            <a:ext cx="1857573" cy="117607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725713"/>
            <a:ext cx="2915722" cy="3581889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512094"/>
            <a:ext cx="1857573" cy="280134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0F7D-A152-E34A-98C6-E8B032D87C6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2C9-11D9-624F-B54C-A4DA45B80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2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36021"/>
            <a:ext cx="1857573" cy="117607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725713"/>
            <a:ext cx="2915722" cy="3581889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512094"/>
            <a:ext cx="1857573" cy="280134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0F7D-A152-E34A-98C6-E8B032D87C6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A2C9-11D9-624F-B54C-A4DA45B80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5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68351"/>
            <a:ext cx="4967526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341750"/>
            <a:ext cx="4967526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671625"/>
            <a:ext cx="129587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0F7D-A152-E34A-98C6-E8B032D87C69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671625"/>
            <a:ext cx="19438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671625"/>
            <a:ext cx="129587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A2C9-11D9-624F-B54C-A4DA45B803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F4F913A-6B2F-E2F6-90C3-DCDD1D6A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5575" y="423891"/>
            <a:ext cx="5448300" cy="4456430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9A28F324-5EDA-B13E-CA42-FE9EE0FED102}"/>
              </a:ext>
            </a:extLst>
          </p:cNvPr>
          <p:cNvSpPr txBox="1"/>
          <p:nvPr/>
        </p:nvSpPr>
        <p:spPr>
          <a:xfrm>
            <a:off x="0" y="0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1906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1</Words>
  <Application>Microsoft Macintosh PowerPoint</Application>
  <PresentationFormat>Brugerdefineret</PresentationFormat>
  <Paragraphs>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Klara Marie Andersen</dc:creator>
  <cp:lastModifiedBy>Klara Marie Andersen</cp:lastModifiedBy>
  <cp:revision>1</cp:revision>
  <dcterms:created xsi:type="dcterms:W3CDTF">2023-10-29T11:27:20Z</dcterms:created>
  <dcterms:modified xsi:type="dcterms:W3CDTF">2023-10-29T11:42:50Z</dcterms:modified>
</cp:coreProperties>
</file>