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56" r:id="rId2"/>
    <p:sldId id="258" r:id="rId3"/>
    <p:sldId id="257" r:id="rId4"/>
  </p:sldIdLst>
  <p:sldSz cx="61198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638E1-CDF3-1049-A3F5-250AE7EFD73A}" v="7" dt="2024-01-04T11:16:27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95"/>
    <p:restoredTop sz="94725"/>
  </p:normalViewPr>
  <p:slideViewPr>
    <p:cSldViewPr snapToGrid="0">
      <p:cViewPr>
        <p:scale>
          <a:sx n="106" d="100"/>
          <a:sy n="106" d="100"/>
        </p:scale>
        <p:origin x="1192" y="70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ra Marie Anker" userId="4d859823-be05-4e22-aa17-685d04289e74" providerId="ADAL" clId="{6C9638E1-CDF3-1049-A3F5-250AE7EFD73A}"/>
    <pc:docChg chg="undo custSel modSld sldOrd">
      <pc:chgData name="Klara Marie Anker" userId="4d859823-be05-4e22-aa17-685d04289e74" providerId="ADAL" clId="{6C9638E1-CDF3-1049-A3F5-250AE7EFD73A}" dt="2024-01-04T11:33:45.547" v="121" actId="1036"/>
      <pc:docMkLst>
        <pc:docMk/>
      </pc:docMkLst>
      <pc:sldChg chg="addSp modSp mod">
        <pc:chgData name="Klara Marie Anker" userId="4d859823-be05-4e22-aa17-685d04289e74" providerId="ADAL" clId="{6C9638E1-CDF3-1049-A3F5-250AE7EFD73A}" dt="2024-01-04T11:32:40.838" v="113" actId="1036"/>
        <pc:sldMkLst>
          <pc:docMk/>
          <pc:sldMk cId="1414933073" sldId="256"/>
        </pc:sldMkLst>
        <pc:spChg chg="mod">
          <ac:chgData name="Klara Marie Anker" userId="4d859823-be05-4e22-aa17-685d04289e74" providerId="ADAL" clId="{6C9638E1-CDF3-1049-A3F5-250AE7EFD73A}" dt="2024-01-04T11:20:50.966" v="61" actId="1076"/>
          <ac:spMkLst>
            <pc:docMk/>
            <pc:sldMk cId="1414933073" sldId="256"/>
            <ac:spMk id="2" creationId="{B5AC4ABC-4CA6-746B-E4FB-C95CD3911570}"/>
          </ac:spMkLst>
        </pc:spChg>
        <pc:spChg chg="add mod">
          <ac:chgData name="Klara Marie Anker" userId="4d859823-be05-4e22-aa17-685d04289e74" providerId="ADAL" clId="{6C9638E1-CDF3-1049-A3F5-250AE7EFD73A}" dt="2024-01-04T11:19:01.685" v="51" actId="255"/>
          <ac:spMkLst>
            <pc:docMk/>
            <pc:sldMk cId="1414933073" sldId="256"/>
            <ac:spMk id="4" creationId="{CA9BCEDA-76CC-C643-0E47-485AC3C17B74}"/>
          </ac:spMkLst>
        </pc:spChg>
        <pc:spChg chg="mod">
          <ac:chgData name="Klara Marie Anker" userId="4d859823-be05-4e22-aa17-685d04289e74" providerId="ADAL" clId="{6C9638E1-CDF3-1049-A3F5-250AE7EFD73A}" dt="2024-01-04T11:32:40.838" v="113" actId="1036"/>
          <ac:spMkLst>
            <pc:docMk/>
            <pc:sldMk cId="1414933073" sldId="256"/>
            <ac:spMk id="16" creationId="{311ACCFC-2D6B-27E3-1FC7-8845F4753227}"/>
          </ac:spMkLst>
        </pc:spChg>
        <pc:spChg chg="mod">
          <ac:chgData name="Klara Marie Anker" userId="4d859823-be05-4e22-aa17-685d04289e74" providerId="ADAL" clId="{6C9638E1-CDF3-1049-A3F5-250AE7EFD73A}" dt="2024-01-04T11:20:50.966" v="61" actId="1076"/>
          <ac:spMkLst>
            <pc:docMk/>
            <pc:sldMk cId="1414933073" sldId="256"/>
            <ac:spMk id="17" creationId="{A00B4A06-E9E1-4F2E-A6E7-C53FFC11AF09}"/>
          </ac:spMkLst>
        </pc:spChg>
        <pc:grpChg chg="add mod">
          <ac:chgData name="Klara Marie Anker" userId="4d859823-be05-4e22-aa17-685d04289e74" providerId="ADAL" clId="{6C9638E1-CDF3-1049-A3F5-250AE7EFD73A}" dt="2024-01-04T11:12:55.857" v="18" actId="164"/>
          <ac:grpSpMkLst>
            <pc:docMk/>
            <pc:sldMk cId="1414933073" sldId="256"/>
            <ac:grpSpMk id="3" creationId="{1D7C0259-5559-D952-3D97-0EFC58263CE2}"/>
          </ac:grpSpMkLst>
        </pc:grpChg>
        <pc:picChg chg="mod">
          <ac:chgData name="Klara Marie Anker" userId="4d859823-be05-4e22-aa17-685d04289e74" providerId="ADAL" clId="{6C9638E1-CDF3-1049-A3F5-250AE7EFD73A}" dt="2024-01-04T11:13:52.880" v="29" actId="1076"/>
          <ac:picMkLst>
            <pc:docMk/>
            <pc:sldMk cId="1414933073" sldId="256"/>
            <ac:picMk id="13" creationId="{D5A2FCE4-AA9D-DF33-294E-789B7CE485F8}"/>
          </ac:picMkLst>
        </pc:picChg>
        <pc:picChg chg="mod">
          <ac:chgData name="Klara Marie Anker" userId="4d859823-be05-4e22-aa17-685d04289e74" providerId="ADAL" clId="{6C9638E1-CDF3-1049-A3F5-250AE7EFD73A}" dt="2024-01-04T11:31:03.632" v="105" actId="1076"/>
          <ac:picMkLst>
            <pc:docMk/>
            <pc:sldMk cId="1414933073" sldId="256"/>
            <ac:picMk id="15" creationId="{22825907-1CD0-B9E0-C06D-0C00AD0023B8}"/>
          </ac:picMkLst>
        </pc:picChg>
      </pc:sldChg>
      <pc:sldChg chg="addSp modSp mod">
        <pc:chgData name="Klara Marie Anker" userId="4d859823-be05-4e22-aa17-685d04289e74" providerId="ADAL" clId="{6C9638E1-CDF3-1049-A3F5-250AE7EFD73A}" dt="2024-01-04T11:33:45.547" v="121" actId="1036"/>
        <pc:sldMkLst>
          <pc:docMk/>
          <pc:sldMk cId="3941717814" sldId="257"/>
        </pc:sldMkLst>
        <pc:spChg chg="add mod">
          <ac:chgData name="Klara Marie Anker" userId="4d859823-be05-4e22-aa17-685d04289e74" providerId="ADAL" clId="{6C9638E1-CDF3-1049-A3F5-250AE7EFD73A}" dt="2024-01-04T11:19:25.771" v="56" actId="20577"/>
          <ac:spMkLst>
            <pc:docMk/>
            <pc:sldMk cId="3941717814" sldId="257"/>
            <ac:spMk id="2" creationId="{A0A29FC8-C328-5151-5A97-6487AC7E71DE}"/>
          </ac:spMkLst>
        </pc:spChg>
        <pc:spChg chg="mod">
          <ac:chgData name="Klara Marie Anker" userId="4d859823-be05-4e22-aa17-685d04289e74" providerId="ADAL" clId="{6C9638E1-CDF3-1049-A3F5-250AE7EFD73A}" dt="2024-01-04T11:22:23.266" v="69" actId="1076"/>
          <ac:spMkLst>
            <pc:docMk/>
            <pc:sldMk cId="3941717814" sldId="257"/>
            <ac:spMk id="4" creationId="{ED14E79B-3717-A1AD-E2B8-6A36359BC32C}"/>
          </ac:spMkLst>
        </pc:spChg>
        <pc:spChg chg="mod">
          <ac:chgData name="Klara Marie Anker" userId="4d859823-be05-4e22-aa17-685d04289e74" providerId="ADAL" clId="{6C9638E1-CDF3-1049-A3F5-250AE7EFD73A}" dt="2024-01-04T11:33:45.547" v="121" actId="1036"/>
          <ac:spMkLst>
            <pc:docMk/>
            <pc:sldMk cId="3941717814" sldId="257"/>
            <ac:spMk id="16" creationId="{311ACCFC-2D6B-27E3-1FC7-8845F4753227}"/>
          </ac:spMkLst>
        </pc:spChg>
        <pc:spChg chg="mod">
          <ac:chgData name="Klara Marie Anker" userId="4d859823-be05-4e22-aa17-685d04289e74" providerId="ADAL" clId="{6C9638E1-CDF3-1049-A3F5-250AE7EFD73A}" dt="2024-01-04T11:22:23.266" v="69" actId="1076"/>
          <ac:spMkLst>
            <pc:docMk/>
            <pc:sldMk cId="3941717814" sldId="257"/>
            <ac:spMk id="17" creationId="{A00B4A06-E9E1-4F2E-A6E7-C53FFC11AF09}"/>
          </ac:spMkLst>
        </pc:spChg>
        <pc:picChg chg="mod">
          <ac:chgData name="Klara Marie Anker" userId="4d859823-be05-4e22-aa17-685d04289e74" providerId="ADAL" clId="{6C9638E1-CDF3-1049-A3F5-250AE7EFD73A}" dt="2024-01-04T11:33:21.927" v="118" actId="1076"/>
          <ac:picMkLst>
            <pc:docMk/>
            <pc:sldMk cId="3941717814" sldId="257"/>
            <ac:picMk id="3" creationId="{A86B4B2A-B009-4C9F-51EA-BB2A213409D6}"/>
          </ac:picMkLst>
        </pc:picChg>
        <pc:picChg chg="mod">
          <ac:chgData name="Klara Marie Anker" userId="4d859823-be05-4e22-aa17-685d04289e74" providerId="ADAL" clId="{6C9638E1-CDF3-1049-A3F5-250AE7EFD73A}" dt="2024-01-04T11:19:57.159" v="59" actId="1076"/>
          <ac:picMkLst>
            <pc:docMk/>
            <pc:sldMk cId="3941717814" sldId="257"/>
            <ac:picMk id="13" creationId="{D5A2FCE4-AA9D-DF33-294E-789B7CE485F8}"/>
          </ac:picMkLst>
        </pc:picChg>
      </pc:sldChg>
      <pc:sldChg chg="addSp modSp mod ord">
        <pc:chgData name="Klara Marie Anker" userId="4d859823-be05-4e22-aa17-685d04289e74" providerId="ADAL" clId="{6C9638E1-CDF3-1049-A3F5-250AE7EFD73A}" dt="2024-01-04T11:32:53.032" v="116" actId="1035"/>
        <pc:sldMkLst>
          <pc:docMk/>
          <pc:sldMk cId="1128013507" sldId="258"/>
        </pc:sldMkLst>
        <pc:spChg chg="mod">
          <ac:chgData name="Klara Marie Anker" userId="4d859823-be05-4e22-aa17-685d04289e74" providerId="ADAL" clId="{6C9638E1-CDF3-1049-A3F5-250AE7EFD73A}" dt="2024-01-04T11:16:13.884" v="41"/>
          <ac:spMkLst>
            <pc:docMk/>
            <pc:sldMk cId="1128013507" sldId="258"/>
            <ac:spMk id="5" creationId="{B1445FA9-7B62-4255-1747-CB17E644250D}"/>
          </ac:spMkLst>
        </pc:spChg>
        <pc:spChg chg="mod">
          <ac:chgData name="Klara Marie Anker" userId="4d859823-be05-4e22-aa17-685d04289e74" providerId="ADAL" clId="{6C9638E1-CDF3-1049-A3F5-250AE7EFD73A}" dt="2024-01-04T11:16:13.884" v="41"/>
          <ac:spMkLst>
            <pc:docMk/>
            <pc:sldMk cId="1128013507" sldId="258"/>
            <ac:spMk id="6" creationId="{7B93CD6C-E9AD-546C-3C11-B392F4BB6DF6}"/>
          </ac:spMkLst>
        </pc:spChg>
        <pc:spChg chg="mod">
          <ac:chgData name="Klara Marie Anker" userId="4d859823-be05-4e22-aa17-685d04289e74" providerId="ADAL" clId="{6C9638E1-CDF3-1049-A3F5-250AE7EFD73A}" dt="2024-01-04T11:16:13.884" v="41"/>
          <ac:spMkLst>
            <pc:docMk/>
            <pc:sldMk cId="1128013507" sldId="258"/>
            <ac:spMk id="7" creationId="{99723468-1AEE-671A-BBC4-8ABBF07ECBB9}"/>
          </ac:spMkLst>
        </pc:spChg>
        <pc:spChg chg="add mod">
          <ac:chgData name="Klara Marie Anker" userId="4d859823-be05-4e22-aa17-685d04289e74" providerId="ADAL" clId="{6C9638E1-CDF3-1049-A3F5-250AE7EFD73A}" dt="2024-01-04T11:19:09.355" v="53" actId="255"/>
          <ac:spMkLst>
            <pc:docMk/>
            <pc:sldMk cId="1128013507" sldId="258"/>
            <ac:spMk id="8" creationId="{D4D8D784-41A5-0077-9CC3-9AF2519EC364}"/>
          </ac:spMkLst>
        </pc:spChg>
        <pc:spChg chg="mod">
          <ac:chgData name="Klara Marie Anker" userId="4d859823-be05-4e22-aa17-685d04289e74" providerId="ADAL" clId="{6C9638E1-CDF3-1049-A3F5-250AE7EFD73A}" dt="2024-01-04T11:32:53.032" v="116" actId="1035"/>
          <ac:spMkLst>
            <pc:docMk/>
            <pc:sldMk cId="1128013507" sldId="258"/>
            <ac:spMk id="11" creationId="{BFAE889C-9B57-11E6-26DB-F6EF3555B143}"/>
          </ac:spMkLst>
        </pc:spChg>
        <pc:spChg chg="mod">
          <ac:chgData name="Klara Marie Anker" userId="4d859823-be05-4e22-aa17-685d04289e74" providerId="ADAL" clId="{6C9638E1-CDF3-1049-A3F5-250AE7EFD73A}" dt="2024-01-04T11:21:53.299" v="67" actId="1076"/>
          <ac:spMkLst>
            <pc:docMk/>
            <pc:sldMk cId="1128013507" sldId="258"/>
            <ac:spMk id="12" creationId="{212142EE-EADE-7209-CE5F-05A22013FBC1}"/>
          </ac:spMkLst>
        </pc:spChg>
        <pc:spChg chg="mod">
          <ac:chgData name="Klara Marie Anker" userId="4d859823-be05-4e22-aa17-685d04289e74" providerId="ADAL" clId="{6C9638E1-CDF3-1049-A3F5-250AE7EFD73A}" dt="2024-01-04T11:21:53.299" v="67" actId="1076"/>
          <ac:spMkLst>
            <pc:docMk/>
            <pc:sldMk cId="1128013507" sldId="258"/>
            <ac:spMk id="14" creationId="{B5F6D6F6-351D-D4FC-47F3-CD1234307F4F}"/>
          </ac:spMkLst>
        </pc:spChg>
        <pc:grpChg chg="add mod">
          <ac:chgData name="Klara Marie Anker" userId="4d859823-be05-4e22-aa17-685d04289e74" providerId="ADAL" clId="{6C9638E1-CDF3-1049-A3F5-250AE7EFD73A}" dt="2024-01-04T11:16:13.884" v="41"/>
          <ac:grpSpMkLst>
            <pc:docMk/>
            <pc:sldMk cId="1128013507" sldId="258"/>
            <ac:grpSpMk id="2" creationId="{18D55EA6-780E-5E2E-F835-DF4EB1185271}"/>
          </ac:grpSpMkLst>
        </pc:grpChg>
        <pc:picChg chg="mod">
          <ac:chgData name="Klara Marie Anker" userId="4d859823-be05-4e22-aa17-685d04289e74" providerId="ADAL" clId="{6C9638E1-CDF3-1049-A3F5-250AE7EFD73A}" dt="2024-01-04T11:16:13.884" v="41"/>
          <ac:picMkLst>
            <pc:docMk/>
            <pc:sldMk cId="1128013507" sldId="258"/>
            <ac:picMk id="3" creationId="{AC2FB15D-97AA-BABA-8E15-321FBDDD187E}"/>
          </ac:picMkLst>
        </pc:picChg>
        <pc:picChg chg="mod">
          <ac:chgData name="Klara Marie Anker" userId="4d859823-be05-4e22-aa17-685d04289e74" providerId="ADAL" clId="{6C9638E1-CDF3-1049-A3F5-250AE7EFD73A}" dt="2024-01-04T11:16:13.884" v="41"/>
          <ac:picMkLst>
            <pc:docMk/>
            <pc:sldMk cId="1128013507" sldId="258"/>
            <ac:picMk id="4" creationId="{5C3971B8-3F77-4828-5F31-9A83A387CCEA}"/>
          </ac:picMkLst>
        </pc:picChg>
        <pc:picChg chg="mod">
          <ac:chgData name="Klara Marie Anker" userId="4d859823-be05-4e22-aa17-685d04289e74" providerId="ADAL" clId="{6C9638E1-CDF3-1049-A3F5-250AE7EFD73A}" dt="2024-01-04T11:30:31.166" v="104" actId="1035"/>
          <ac:picMkLst>
            <pc:docMk/>
            <pc:sldMk cId="1128013507" sldId="258"/>
            <ac:picMk id="10" creationId="{8DF8A985-D576-0F10-941C-EF7F85C28AD3}"/>
          </ac:picMkLst>
        </pc:picChg>
        <pc:picChg chg="mod">
          <ac:chgData name="Klara Marie Anker" userId="4d859823-be05-4e22-aa17-685d04289e74" providerId="ADAL" clId="{6C9638E1-CDF3-1049-A3F5-250AE7EFD73A}" dt="2024-01-04T11:17:48.652" v="47" actId="1076"/>
          <ac:picMkLst>
            <pc:docMk/>
            <pc:sldMk cId="1128013507" sldId="258"/>
            <ac:picMk id="13" creationId="{D5A2FCE4-AA9D-DF33-294E-789B7CE485F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6793B-88B4-984D-B9DF-AA69B52C5EDC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555750" y="1143000"/>
            <a:ext cx="3746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A7A94-8431-034C-A69A-46E15FB6D5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1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A7A94-8431-034C-A69A-46E15FB6D5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8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A7A94-8431-034C-A69A-46E15FB6D5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2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A7A94-8431-034C-A69A-46E15FB6D5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24885"/>
            <a:ext cx="5201841" cy="175477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647331"/>
            <a:ext cx="4589860" cy="1216909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7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68350"/>
            <a:ext cx="1319585" cy="427143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68350"/>
            <a:ext cx="3882256" cy="4271432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6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256579"/>
            <a:ext cx="5278339" cy="20966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373044"/>
            <a:ext cx="5278339" cy="1102568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0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341750"/>
            <a:ext cx="2600921" cy="319803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341750"/>
            <a:ext cx="2600921" cy="319803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6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68351"/>
            <a:ext cx="5278339" cy="97422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235577"/>
            <a:ext cx="2588967" cy="60553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841114"/>
            <a:ext cx="2588967" cy="270800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235577"/>
            <a:ext cx="2601718" cy="60553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841114"/>
            <a:ext cx="2601718" cy="270800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36021"/>
            <a:ext cx="1973799" cy="1176073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25713"/>
            <a:ext cx="3098155" cy="3581889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512094"/>
            <a:ext cx="1973799" cy="2801341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8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36021"/>
            <a:ext cx="1973799" cy="1176073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25713"/>
            <a:ext cx="3098155" cy="3581889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512094"/>
            <a:ext cx="1973799" cy="2801341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68351"/>
            <a:ext cx="52783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341750"/>
            <a:ext cx="52783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4671625"/>
            <a:ext cx="13769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9B6ED-C12B-C44F-993B-A9789ECE4A1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4671625"/>
            <a:ext cx="206543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4671625"/>
            <a:ext cx="13769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6F65C-EED5-394E-BAFE-014641C5831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5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>
            <a:extLst>
              <a:ext uri="{FF2B5EF4-FFF2-40B4-BE49-F238E27FC236}">
                <a16:creationId xmlns:a16="http://schemas.microsoft.com/office/drawing/2014/main" id="{D5A2FCE4-AA9D-DF33-294E-789B7CE4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00" y="252000"/>
            <a:ext cx="5899329" cy="4680000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22825907-1CD0-B9E0-C06D-0C00AD002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8000" y="2563200"/>
            <a:ext cx="91440" cy="1908810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311ACCFC-2D6B-27E3-1FC7-8845F4753227}"/>
              </a:ext>
            </a:extLst>
          </p:cNvPr>
          <p:cNvSpPr txBox="1"/>
          <p:nvPr/>
        </p:nvSpPr>
        <p:spPr>
          <a:xfrm>
            <a:off x="324000" y="2517320"/>
            <a:ext cx="349406" cy="20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63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71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76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79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87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</a:p>
          <a:p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A00B4A06-E9E1-4F2E-A6E7-C53FFC11AF09}"/>
              </a:ext>
            </a:extLst>
          </p:cNvPr>
          <p:cNvSpPr txBox="1"/>
          <p:nvPr/>
        </p:nvSpPr>
        <p:spPr>
          <a:xfrm>
            <a:off x="180000" y="2316027"/>
            <a:ext cx="119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Length (amino acids)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B5AC4ABC-4CA6-746B-E4FB-C95CD3911570}"/>
              </a:ext>
            </a:extLst>
          </p:cNvPr>
          <p:cNvSpPr txBox="1"/>
          <p:nvPr/>
        </p:nvSpPr>
        <p:spPr>
          <a:xfrm>
            <a:off x="180000" y="2116005"/>
            <a:ext cx="613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PB1-F2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CA9BCEDA-76CC-C643-0E47-485AC3C17B74}"/>
              </a:ext>
            </a:extLst>
          </p:cNvPr>
          <p:cNvSpPr txBox="1"/>
          <p:nvPr/>
        </p:nvSpPr>
        <p:spPr>
          <a:xfrm>
            <a:off x="56744" y="60157"/>
            <a:ext cx="146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4149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>
            <a:extLst>
              <a:ext uri="{FF2B5EF4-FFF2-40B4-BE49-F238E27FC236}">
                <a16:creationId xmlns:a16="http://schemas.microsoft.com/office/drawing/2014/main" id="{D5A2FCE4-AA9D-DF33-294E-789B7CE4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000" y="252000"/>
            <a:ext cx="5883814" cy="468000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8DF8A985-D576-0F10-941C-EF7F85C28A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flipH="1">
            <a:off x="288000" y="2561800"/>
            <a:ext cx="90000" cy="2037878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BFAE889C-9B57-11E6-26DB-F6EF3555B143}"/>
              </a:ext>
            </a:extLst>
          </p:cNvPr>
          <p:cNvSpPr txBox="1"/>
          <p:nvPr/>
        </p:nvSpPr>
        <p:spPr>
          <a:xfrm>
            <a:off x="324000" y="2529352"/>
            <a:ext cx="349406" cy="2136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206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207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210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211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218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220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224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228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229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238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240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241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243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245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247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248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252</a:t>
            </a:r>
          </a:p>
          <a:p>
            <a:pPr>
              <a:lnSpc>
                <a:spcPts val="75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260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212142EE-EADE-7209-CE5F-05A22013FBC1}"/>
              </a:ext>
            </a:extLst>
          </p:cNvPr>
          <p:cNvSpPr txBox="1"/>
          <p:nvPr/>
        </p:nvSpPr>
        <p:spPr>
          <a:xfrm>
            <a:off x="180000" y="2316027"/>
            <a:ext cx="11964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Length (amino acids)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B5F6D6F6-351D-D4FC-47F3-CD1234307F4F}"/>
              </a:ext>
            </a:extLst>
          </p:cNvPr>
          <p:cNvSpPr txBox="1"/>
          <p:nvPr/>
        </p:nvSpPr>
        <p:spPr>
          <a:xfrm>
            <a:off x="180000" y="2116005"/>
            <a:ext cx="613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PA-X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4D8D784-41A5-0077-9CC3-9AF2519EC364}"/>
              </a:ext>
            </a:extLst>
          </p:cNvPr>
          <p:cNvSpPr txBox="1"/>
          <p:nvPr/>
        </p:nvSpPr>
        <p:spPr>
          <a:xfrm>
            <a:off x="56744" y="60157"/>
            <a:ext cx="146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2801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lede 12">
            <a:extLst>
              <a:ext uri="{FF2B5EF4-FFF2-40B4-BE49-F238E27FC236}">
                <a16:creationId xmlns:a16="http://schemas.microsoft.com/office/drawing/2014/main" id="{D5A2FCE4-AA9D-DF33-294E-789B7CE4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0000" y="252000"/>
            <a:ext cx="5904105" cy="4680000"/>
          </a:xfrm>
          <a:prstGeom prst="rect">
            <a:avLst/>
          </a:prstGeom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311ACCFC-2D6B-27E3-1FC7-8845F4753227}"/>
              </a:ext>
            </a:extLst>
          </p:cNvPr>
          <p:cNvSpPr txBox="1"/>
          <p:nvPr/>
        </p:nvSpPr>
        <p:spPr>
          <a:xfrm>
            <a:off x="324000" y="3307718"/>
            <a:ext cx="454508" cy="904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84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</a:p>
          <a:p>
            <a:pPr>
              <a:lnSpc>
                <a:spcPts val="84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217</a:t>
            </a:r>
          </a:p>
          <a:p>
            <a:pPr>
              <a:lnSpc>
                <a:spcPts val="84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219</a:t>
            </a:r>
          </a:p>
          <a:p>
            <a:pPr>
              <a:lnSpc>
                <a:spcPts val="84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220</a:t>
            </a:r>
          </a:p>
          <a:p>
            <a:pPr>
              <a:lnSpc>
                <a:spcPts val="84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228</a:t>
            </a:r>
          </a:p>
          <a:p>
            <a:pPr>
              <a:lnSpc>
                <a:spcPts val="84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229</a:t>
            </a:r>
          </a:p>
          <a:p>
            <a:pPr>
              <a:lnSpc>
                <a:spcPts val="84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230</a:t>
            </a:r>
          </a:p>
          <a:p>
            <a:pPr>
              <a:lnSpc>
                <a:spcPts val="840"/>
              </a:lnSpc>
            </a:pPr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237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A00B4A06-E9E1-4F2E-A6E7-C53FFC11AF09}"/>
              </a:ext>
            </a:extLst>
          </p:cNvPr>
          <p:cNvSpPr txBox="1"/>
          <p:nvPr/>
        </p:nvSpPr>
        <p:spPr>
          <a:xfrm>
            <a:off x="180000" y="3101887"/>
            <a:ext cx="12673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Length (amino acids)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A86B4B2A-B009-4C9F-51EA-BB2A2134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8000" y="3348000"/>
            <a:ext cx="90000" cy="797142"/>
          </a:xfrm>
          <a:prstGeom prst="rect">
            <a:avLst/>
          </a:prstGeom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ED14E79B-3717-A1AD-E2B8-6A36359BC32C}"/>
              </a:ext>
            </a:extLst>
          </p:cNvPr>
          <p:cNvSpPr txBox="1"/>
          <p:nvPr/>
        </p:nvSpPr>
        <p:spPr>
          <a:xfrm>
            <a:off x="180000" y="2913875"/>
            <a:ext cx="454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NS1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A0A29FC8-C328-5151-5A97-6487AC7E71DE}"/>
              </a:ext>
            </a:extLst>
          </p:cNvPr>
          <p:cNvSpPr txBox="1"/>
          <p:nvPr/>
        </p:nvSpPr>
        <p:spPr>
          <a:xfrm>
            <a:off x="56744" y="60157"/>
            <a:ext cx="146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4171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2417</TotalTime>
  <Words>73</Words>
  <Application>Microsoft Macintosh PowerPoint</Application>
  <PresentationFormat>Brugerdefineret</PresentationFormat>
  <Paragraphs>61</Paragraphs>
  <Slides>3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Klara Marie Andersen</dc:creator>
  <cp:lastModifiedBy>Klara Marie Anker</cp:lastModifiedBy>
  <cp:revision>3</cp:revision>
  <dcterms:created xsi:type="dcterms:W3CDTF">2023-10-03T09:26:25Z</dcterms:created>
  <dcterms:modified xsi:type="dcterms:W3CDTF">2024-01-04T11:33:52Z</dcterms:modified>
</cp:coreProperties>
</file>