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575945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A173"/>
    <a:srgbClr val="723C45"/>
    <a:srgbClr val="5B8E7D"/>
    <a:srgbClr val="CB997E"/>
    <a:srgbClr val="A5A58D"/>
    <a:srgbClr val="B7B7A4"/>
    <a:srgbClr val="C9B6FF"/>
    <a:srgbClr val="83C5BE"/>
    <a:srgbClr val="006D77"/>
    <a:srgbClr val="CDB4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B3B25-E95D-DF4C-84C3-5452A7BD82B2}" v="21" dt="2024-04-04T13:29:18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0"/>
    <p:restoredTop sz="95890"/>
  </p:normalViewPr>
  <p:slideViewPr>
    <p:cSldViewPr snapToGrid="0">
      <p:cViewPr varScale="1">
        <p:scale>
          <a:sx n="186" d="100"/>
          <a:sy n="186" d="100"/>
        </p:scale>
        <p:origin x="20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ara Marie Anker" userId="4d859823-be05-4e22-aa17-685d04289e74" providerId="ADAL" clId="{355B3B25-E95D-DF4C-84C3-5452A7BD82B2}"/>
    <pc:docChg chg="delSld modSld">
      <pc:chgData name="Klara Marie Anker" userId="4d859823-be05-4e22-aa17-685d04289e74" providerId="ADAL" clId="{355B3B25-E95D-DF4C-84C3-5452A7BD82B2}" dt="2024-04-04T13:29:18.637" v="22"/>
      <pc:docMkLst>
        <pc:docMk/>
      </pc:docMkLst>
      <pc:sldChg chg="del">
        <pc:chgData name="Klara Marie Anker" userId="4d859823-be05-4e22-aa17-685d04289e74" providerId="ADAL" clId="{355B3B25-E95D-DF4C-84C3-5452A7BD82B2}" dt="2024-04-04T13:28:31.335" v="0" actId="2696"/>
        <pc:sldMkLst>
          <pc:docMk/>
          <pc:sldMk cId="2035132630" sldId="256"/>
        </pc:sldMkLst>
      </pc:sldChg>
      <pc:sldChg chg="modAnim">
        <pc:chgData name="Klara Marie Anker" userId="4d859823-be05-4e22-aa17-685d04289e74" providerId="ADAL" clId="{355B3B25-E95D-DF4C-84C3-5452A7BD82B2}" dt="2024-04-04T13:29:18.637" v="22"/>
        <pc:sldMkLst>
          <pc:docMk/>
          <pc:sldMk cId="2261402995" sldId="257"/>
        </pc:sldMkLst>
      </pc:sldChg>
      <pc:sldChg chg="del">
        <pc:chgData name="Klara Marie Anker" userId="4d859823-be05-4e22-aa17-685d04289e74" providerId="ADAL" clId="{355B3B25-E95D-DF4C-84C3-5452A7BD82B2}" dt="2024-04-04T13:28:38.149" v="1" actId="2696"/>
        <pc:sldMkLst>
          <pc:docMk/>
          <pc:sldMk cId="3048429928" sldId="258"/>
        </pc:sldMkLst>
      </pc:sldChg>
    </pc:docChg>
  </pc:docChgLst>
  <pc:docChgLst>
    <pc:chgData name="Klara Marie Anker" userId="4d859823-be05-4e22-aa17-685d04289e74" providerId="ADAL" clId="{3F2CAEAB-7497-2241-B663-E82D201B8594}"/>
    <pc:docChg chg="modSld">
      <pc:chgData name="Klara Marie Anker" userId="4d859823-be05-4e22-aa17-685d04289e74" providerId="ADAL" clId="{3F2CAEAB-7497-2241-B663-E82D201B8594}" dt="2024-02-08T12:25:24.343" v="11" actId="20577"/>
      <pc:docMkLst>
        <pc:docMk/>
      </pc:docMkLst>
      <pc:sldChg chg="modSp">
        <pc:chgData name="Klara Marie Anker" userId="4d859823-be05-4e22-aa17-685d04289e74" providerId="ADAL" clId="{3F2CAEAB-7497-2241-B663-E82D201B8594}" dt="2024-02-08T12:25:24.343" v="11" actId="20577"/>
        <pc:sldMkLst>
          <pc:docMk/>
          <pc:sldMk cId="2261402995" sldId="257"/>
        </pc:sldMkLst>
        <pc:spChg chg="mod">
          <ac:chgData name="Klara Marie Anker" userId="4d859823-be05-4e22-aa17-685d04289e74" providerId="ADAL" clId="{3F2CAEAB-7497-2241-B663-E82D201B8594}" dt="2024-02-08T12:22:32.285" v="5" actId="20577"/>
          <ac:spMkLst>
            <pc:docMk/>
            <pc:sldMk cId="2261402995" sldId="257"/>
            <ac:spMk id="17" creationId="{593BBB63-DBD7-5356-CA6F-C76D1984EE29}"/>
          </ac:spMkLst>
        </pc:spChg>
        <pc:spChg chg="mod">
          <ac:chgData name="Klara Marie Anker" userId="4d859823-be05-4e22-aa17-685d04289e74" providerId="ADAL" clId="{3F2CAEAB-7497-2241-B663-E82D201B8594}" dt="2024-02-08T12:25:24.343" v="11" actId="20577"/>
          <ac:spMkLst>
            <pc:docMk/>
            <pc:sldMk cId="2261402995" sldId="257"/>
            <ac:spMk id="20" creationId="{6F5F16D2-D64B-74F5-7D52-CC6C48DD374F}"/>
          </ac:spMkLst>
        </pc:spChg>
        <pc:spChg chg="mod">
          <ac:chgData name="Klara Marie Anker" userId="4d859823-be05-4e22-aa17-685d04289e74" providerId="ADAL" clId="{3F2CAEAB-7497-2241-B663-E82D201B8594}" dt="2024-02-08T12:24:06.501" v="9" actId="20577"/>
          <ac:spMkLst>
            <pc:docMk/>
            <pc:sldMk cId="2261402995" sldId="257"/>
            <ac:spMk id="21" creationId="{3A487D0A-E3D0-17E0-BBA8-F4818A3505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412312"/>
            <a:ext cx="4319588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323249"/>
            <a:ext cx="4319588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D0BB-8223-6B49-9D6A-E296C2D85358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DBD2-77B2-2A4B-B479-47DD9D201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5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D0BB-8223-6B49-9D6A-E296C2D85358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DBD2-77B2-2A4B-B479-47DD9D201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1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34133"/>
            <a:ext cx="1241881" cy="2135044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34133"/>
            <a:ext cx="3653651" cy="213504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D0BB-8223-6B49-9D6A-E296C2D85358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DBD2-77B2-2A4B-B479-47DD9D201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D0BB-8223-6B49-9D6A-E296C2D85358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DBD2-77B2-2A4B-B479-47DD9D201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628091"/>
            <a:ext cx="4967526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1685991"/>
            <a:ext cx="4967526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D0BB-8223-6B49-9D6A-E296C2D85358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DBD2-77B2-2A4B-B479-47DD9D201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1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670664"/>
            <a:ext cx="2447766" cy="159851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670664"/>
            <a:ext cx="2447766" cy="159851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D0BB-8223-6B49-9D6A-E296C2D85358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DBD2-77B2-2A4B-B479-47DD9D201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3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34133"/>
            <a:ext cx="4967526" cy="48696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617594"/>
            <a:ext cx="2436517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920267"/>
            <a:ext cx="2436517" cy="135357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617594"/>
            <a:ext cx="2448516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920267"/>
            <a:ext cx="2448516" cy="135357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D0BB-8223-6B49-9D6A-E296C2D85358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DBD2-77B2-2A4B-B479-47DD9D201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2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D0BB-8223-6B49-9D6A-E296C2D85358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DBD2-77B2-2A4B-B479-47DD9D201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3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D0BB-8223-6B49-9D6A-E296C2D85358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DBD2-77B2-2A4B-B479-47DD9D201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1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67958"/>
            <a:ext cx="1857572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362742"/>
            <a:ext cx="2915722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755809"/>
            <a:ext cx="1857572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D0BB-8223-6B49-9D6A-E296C2D85358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DBD2-77B2-2A4B-B479-47DD9D201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2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67958"/>
            <a:ext cx="1857572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362742"/>
            <a:ext cx="2915722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755809"/>
            <a:ext cx="1857572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D0BB-8223-6B49-9D6A-E296C2D85358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DBD2-77B2-2A4B-B479-47DD9D201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1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34133"/>
            <a:ext cx="4967526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670664"/>
            <a:ext cx="4967526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2335076"/>
            <a:ext cx="129587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AD0BB-8223-6B49-9D6A-E296C2D85358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2335076"/>
            <a:ext cx="1943814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2335076"/>
            <a:ext cx="129587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BDBD2-77B2-2A4B-B479-47DD9D201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9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5268EF66-0584-8037-10B7-9A642DDE89F6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5759450" cy="2519364"/>
          </a:xfrm>
          <a:prstGeom prst="rect">
            <a:avLst/>
          </a:prstGeom>
          <a:solidFill>
            <a:schemeClr val="bg1">
              <a:alpha val="5058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of sequences in datasets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E9E9B4E5-0F54-CCD0-9C0C-EF0A8A781F2B}"/>
              </a:ext>
            </a:extLst>
          </p:cNvPr>
          <p:cNvSpPr>
            <a:spLocks/>
          </p:cNvSpPr>
          <p:nvPr/>
        </p:nvSpPr>
        <p:spPr>
          <a:xfrm>
            <a:off x="54000" y="1527969"/>
            <a:ext cx="5652000" cy="876798"/>
          </a:xfrm>
          <a:prstGeom prst="rect">
            <a:avLst/>
          </a:prstGeom>
          <a:solidFill>
            <a:srgbClr val="8DA173">
              <a:alpha val="14902"/>
            </a:srgbClr>
          </a:solidFill>
          <a:ln>
            <a:solidFill>
              <a:srgbClr val="8DA1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Alignment and phylogenetic analysis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BA5F89A-F764-956D-721F-ADA0DD85347E}"/>
              </a:ext>
            </a:extLst>
          </p:cNvPr>
          <p:cNvSpPr>
            <a:spLocks/>
          </p:cNvSpPr>
          <p:nvPr/>
        </p:nvSpPr>
        <p:spPr>
          <a:xfrm>
            <a:off x="54000" y="535607"/>
            <a:ext cx="5652000" cy="876798"/>
          </a:xfrm>
          <a:prstGeom prst="rect">
            <a:avLst/>
          </a:prstGeom>
          <a:solidFill>
            <a:srgbClr val="B7B7A4">
              <a:alpha val="14902"/>
            </a:srgbClr>
          </a:solidFill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Pre-processing and filtering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DE191841-4736-6809-FD12-5DD9C0E8868B}"/>
              </a:ext>
            </a:extLst>
          </p:cNvPr>
          <p:cNvSpPr>
            <a:spLocks/>
          </p:cNvSpPr>
          <p:nvPr/>
        </p:nvSpPr>
        <p:spPr>
          <a:xfrm>
            <a:off x="90002" y="637349"/>
            <a:ext cx="1315716" cy="713735"/>
          </a:xfrm>
          <a:prstGeom prst="can">
            <a:avLst/>
          </a:prstGeom>
          <a:solidFill>
            <a:srgbClr val="B7B7A4"/>
          </a:solidFill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extraction from GISAID and NCBI (Segment- and host separated)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836EF55-42E3-58FA-8285-C7AA279F4CA4}"/>
              </a:ext>
            </a:extLst>
          </p:cNvPr>
          <p:cNvSpPr>
            <a:spLocks/>
          </p:cNvSpPr>
          <p:nvPr/>
        </p:nvSpPr>
        <p:spPr>
          <a:xfrm>
            <a:off x="1512002" y="753311"/>
            <a:ext cx="1315716" cy="484935"/>
          </a:xfrm>
          <a:prstGeom prst="rect">
            <a:avLst/>
          </a:prstGeom>
          <a:solidFill>
            <a:srgbClr val="B7B7A4"/>
          </a:solidFill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 and deduplication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62BF5636-B19E-BC45-D0A4-05B39979C617}"/>
              </a:ext>
            </a:extLst>
          </p:cNvPr>
          <p:cNvSpPr>
            <a:spLocks/>
          </p:cNvSpPr>
          <p:nvPr/>
        </p:nvSpPr>
        <p:spPr>
          <a:xfrm>
            <a:off x="2934002" y="752157"/>
            <a:ext cx="1315716" cy="484935"/>
          </a:xfrm>
          <a:prstGeom prst="rect">
            <a:avLst/>
          </a:prstGeom>
          <a:solidFill>
            <a:srgbClr val="B7B7A4"/>
          </a:solidFill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Combining host datasets and clustering with CD-hit (97% identity)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2DB0FDB2-2E6B-CC91-CA04-8B05D02D97F3}"/>
              </a:ext>
            </a:extLst>
          </p:cNvPr>
          <p:cNvSpPr>
            <a:spLocks/>
          </p:cNvSpPr>
          <p:nvPr/>
        </p:nvSpPr>
        <p:spPr>
          <a:xfrm>
            <a:off x="4366800" y="753569"/>
            <a:ext cx="1315716" cy="484935"/>
          </a:xfrm>
          <a:prstGeom prst="rect">
            <a:avLst/>
          </a:prstGeom>
          <a:solidFill>
            <a:srgbClr val="B7B7A4"/>
          </a:solidFill>
          <a:ln>
            <a:solidFill>
              <a:srgbClr val="B7B7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Back-filtering of sequences from mixed clusters</a:t>
            </a:r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84447015-8FB2-DD88-E018-442E498863AB}"/>
              </a:ext>
            </a:extLst>
          </p:cNvPr>
          <p:cNvCxnSpPr>
            <a:cxnSpLocks noChangeAspect="1"/>
            <a:stCxn id="7" idx="4"/>
            <a:endCxn id="8" idx="1"/>
          </p:cNvCxnSpPr>
          <p:nvPr/>
        </p:nvCxnSpPr>
        <p:spPr>
          <a:xfrm>
            <a:off x="1405718" y="994217"/>
            <a:ext cx="106284" cy="1562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D86D7E47-52DE-9A1A-1D77-67CFA6F361EA}"/>
              </a:ext>
            </a:extLst>
          </p:cNvPr>
          <p:cNvCxnSpPr>
            <a:cxnSpLocks noChangeAspect="1"/>
            <a:stCxn id="8" idx="3"/>
            <a:endCxn id="9" idx="1"/>
          </p:cNvCxnSpPr>
          <p:nvPr/>
        </p:nvCxnSpPr>
        <p:spPr>
          <a:xfrm flipV="1">
            <a:off x="2827718" y="994625"/>
            <a:ext cx="106284" cy="1154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00AF1CBA-B8E4-00CA-ECD8-5C98E6D1B1CF}"/>
              </a:ext>
            </a:extLst>
          </p:cNvPr>
          <p:cNvCxnSpPr>
            <a:cxnSpLocks noChangeAspect="1"/>
            <a:stCxn id="9" idx="3"/>
            <a:endCxn id="10" idx="1"/>
          </p:cNvCxnSpPr>
          <p:nvPr/>
        </p:nvCxnSpPr>
        <p:spPr>
          <a:xfrm>
            <a:off x="4249718" y="994625"/>
            <a:ext cx="117082" cy="1412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611459AF-992D-3272-10CC-462CE31FC828}"/>
              </a:ext>
            </a:extLst>
          </p:cNvPr>
          <p:cNvCxnSpPr>
            <a:cxnSpLocks noChangeAspect="1"/>
            <a:stCxn id="10" idx="2"/>
            <a:endCxn id="24" idx="0"/>
          </p:cNvCxnSpPr>
          <p:nvPr/>
        </p:nvCxnSpPr>
        <p:spPr>
          <a:xfrm>
            <a:off x="5024658" y="1238504"/>
            <a:ext cx="0" cy="523303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BAF5143A-0C78-20D6-6723-7A8514761CCD}"/>
              </a:ext>
            </a:extLst>
          </p:cNvPr>
          <p:cNvSpPr>
            <a:spLocks noChangeAspect="1"/>
          </p:cNvSpPr>
          <p:nvPr/>
        </p:nvSpPr>
        <p:spPr>
          <a:xfrm>
            <a:off x="606177" y="73882"/>
            <a:ext cx="246573" cy="246573"/>
          </a:xfrm>
          <a:prstGeom prst="ellipse">
            <a:avLst/>
          </a:prstGeom>
          <a:solidFill>
            <a:srgbClr val="8DA173">
              <a:alpha val="30196"/>
            </a:srgbClr>
          </a:solidFill>
          <a:ln>
            <a:solidFill>
              <a:srgbClr val="8DA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1" dirty="0"/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593BBB63-DBD7-5356-CA6F-C76D1984EE29}"/>
              </a:ext>
            </a:extLst>
          </p:cNvPr>
          <p:cNvSpPr txBox="1">
            <a:spLocks noChangeAspect="1"/>
          </p:cNvSpPr>
          <p:nvPr/>
        </p:nvSpPr>
        <p:spPr>
          <a:xfrm>
            <a:off x="312030" y="306000"/>
            <a:ext cx="8326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19,000-280,000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DF677CF6-81B9-7F48-3FB1-4B824C9C56CD}"/>
              </a:ext>
            </a:extLst>
          </p:cNvPr>
          <p:cNvSpPr txBox="1">
            <a:spLocks noChangeAspect="1"/>
          </p:cNvSpPr>
          <p:nvPr/>
        </p:nvSpPr>
        <p:spPr>
          <a:xfrm>
            <a:off x="3310006" y="306000"/>
            <a:ext cx="5715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280-980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E80AAFF-4C1F-7AD8-986D-D72EEC4EFADC}"/>
              </a:ext>
            </a:extLst>
          </p:cNvPr>
          <p:cNvSpPr>
            <a:spLocks noChangeAspect="1"/>
          </p:cNvSpPr>
          <p:nvPr/>
        </p:nvSpPr>
        <p:spPr>
          <a:xfrm>
            <a:off x="2122901" y="199146"/>
            <a:ext cx="111375" cy="111375"/>
          </a:xfrm>
          <a:prstGeom prst="ellipse">
            <a:avLst/>
          </a:prstGeom>
          <a:solidFill>
            <a:srgbClr val="8DA173">
              <a:alpha val="30196"/>
            </a:srgbClr>
          </a:solidFill>
          <a:ln>
            <a:solidFill>
              <a:srgbClr val="8DA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1" dirty="0"/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6F5F16D2-D64B-74F5-7D52-CC6C48DD374F}"/>
              </a:ext>
            </a:extLst>
          </p:cNvPr>
          <p:cNvSpPr txBox="1">
            <a:spLocks noChangeAspect="1"/>
          </p:cNvSpPr>
          <p:nvPr/>
        </p:nvSpPr>
        <p:spPr>
          <a:xfrm>
            <a:off x="1798491" y="306000"/>
            <a:ext cx="7755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>
                <a:latin typeface="Arial" panose="020B0604020202020204" pitchFamily="34" charset="0"/>
                <a:cs typeface="Arial" panose="020B0604020202020204" pitchFamily="34" charset="0"/>
              </a:rPr>
              <a:t>8,500-110,000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3A487D0A-E3D0-17E0-BBA8-F4818A35058A}"/>
              </a:ext>
            </a:extLst>
          </p:cNvPr>
          <p:cNvSpPr txBox="1">
            <a:spLocks noChangeAspect="1"/>
          </p:cNvSpPr>
          <p:nvPr/>
        </p:nvSpPr>
        <p:spPr>
          <a:xfrm>
            <a:off x="4719787" y="305861"/>
            <a:ext cx="6462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440-1330</a:t>
            </a: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EB5B3B00-255A-E977-830D-9FB764887B14}"/>
              </a:ext>
            </a:extLst>
          </p:cNvPr>
          <p:cNvSpPr>
            <a:spLocks/>
          </p:cNvSpPr>
          <p:nvPr/>
        </p:nvSpPr>
        <p:spPr>
          <a:xfrm>
            <a:off x="1512002" y="1761807"/>
            <a:ext cx="1315716" cy="484935"/>
          </a:xfrm>
          <a:prstGeom prst="rect">
            <a:avLst/>
          </a:prstGeom>
          <a:solidFill>
            <a:srgbClr val="8DA173"/>
          </a:solidFill>
          <a:ln>
            <a:solidFill>
              <a:srgbClr val="8DA1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molecular clock + inference of ancestral sequence states (</a:t>
            </a:r>
            <a:r>
              <a:rPr lang="en-US" sz="7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TreeTime</a:t>
            </a:r>
            <a:r>
              <a:rPr lang="en-US" sz="7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333D6FB4-2E3F-DE8C-970C-F84BBC5F4B26}"/>
              </a:ext>
            </a:extLst>
          </p:cNvPr>
          <p:cNvSpPr>
            <a:spLocks/>
          </p:cNvSpPr>
          <p:nvPr/>
        </p:nvSpPr>
        <p:spPr>
          <a:xfrm>
            <a:off x="2934002" y="1761807"/>
            <a:ext cx="1315716" cy="484935"/>
          </a:xfrm>
          <a:prstGeom prst="rect">
            <a:avLst/>
          </a:prstGeom>
          <a:solidFill>
            <a:srgbClr val="8DA173"/>
          </a:solidFill>
          <a:ln>
            <a:solidFill>
              <a:srgbClr val="8DA1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Likelihood Phylogenetic inference (</a:t>
            </a:r>
            <a:r>
              <a:rPr lang="en-US" sz="7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IQtree</a:t>
            </a:r>
            <a:r>
              <a:rPr lang="en-US" sz="7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54CD84A7-0CD5-AB66-D3FB-92CED0978D6D}"/>
              </a:ext>
            </a:extLst>
          </p:cNvPr>
          <p:cNvSpPr>
            <a:spLocks/>
          </p:cNvSpPr>
          <p:nvPr/>
        </p:nvSpPr>
        <p:spPr>
          <a:xfrm>
            <a:off x="4366800" y="1761807"/>
            <a:ext cx="1315716" cy="484935"/>
          </a:xfrm>
          <a:prstGeom prst="rect">
            <a:avLst/>
          </a:prstGeom>
          <a:solidFill>
            <a:srgbClr val="8DA173"/>
          </a:solidFill>
          <a:ln>
            <a:solidFill>
              <a:srgbClr val="8DA1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Alignment of sequences (</a:t>
            </a:r>
            <a:r>
              <a:rPr lang="en-US" sz="7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mafft</a:t>
            </a:r>
            <a:r>
              <a:rPr lang="en-US" sz="7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7F7008AA-FE87-43DC-214B-5197FCDA19FE}"/>
              </a:ext>
            </a:extLst>
          </p:cNvPr>
          <p:cNvCxnSpPr>
            <a:cxnSpLocks noChangeAspect="1"/>
            <a:stCxn id="28" idx="3"/>
            <a:endCxn id="22" idx="1"/>
          </p:cNvCxnSpPr>
          <p:nvPr/>
        </p:nvCxnSpPr>
        <p:spPr>
          <a:xfrm>
            <a:off x="1405718" y="2003836"/>
            <a:ext cx="106284" cy="439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headEnd type="triangle" w="lg" len="sm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>
            <a:extLst>
              <a:ext uri="{FF2B5EF4-FFF2-40B4-BE49-F238E27FC236}">
                <a16:creationId xmlns:a16="http://schemas.microsoft.com/office/drawing/2014/main" id="{6A5249BD-362C-A13D-CC15-CB80416862E8}"/>
              </a:ext>
            </a:extLst>
          </p:cNvPr>
          <p:cNvCxnSpPr>
            <a:cxnSpLocks noChangeAspect="1"/>
            <a:stCxn id="22" idx="3"/>
            <a:endCxn id="23" idx="1"/>
          </p:cNvCxnSpPr>
          <p:nvPr/>
        </p:nvCxnSpPr>
        <p:spPr>
          <a:xfrm>
            <a:off x="2827718" y="2004275"/>
            <a:ext cx="106284" cy="0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headEnd type="triangle" w="lg" len="sm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5AACD166-718E-840C-B7FE-4DC9521A0F6D}"/>
              </a:ext>
            </a:extLst>
          </p:cNvPr>
          <p:cNvCxnSpPr>
            <a:cxnSpLocks noChangeAspect="1"/>
            <a:stCxn id="23" idx="3"/>
            <a:endCxn id="24" idx="1"/>
          </p:cNvCxnSpPr>
          <p:nvPr/>
        </p:nvCxnSpPr>
        <p:spPr>
          <a:xfrm>
            <a:off x="4249718" y="2004275"/>
            <a:ext cx="117082" cy="0"/>
          </a:xfrm>
          <a:prstGeom prst="straightConnector1">
            <a:avLst/>
          </a:prstGeom>
          <a:ln w="22225">
            <a:solidFill>
              <a:schemeClr val="bg2">
                <a:lumMod val="25000"/>
              </a:schemeClr>
            </a:solidFill>
            <a:headEnd type="triangle" w="lg" len="sm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ktangel 27">
            <a:extLst>
              <a:ext uri="{FF2B5EF4-FFF2-40B4-BE49-F238E27FC236}">
                <a16:creationId xmlns:a16="http://schemas.microsoft.com/office/drawing/2014/main" id="{76CA6DD3-2EE2-DC95-0FBC-A97760671E5C}"/>
              </a:ext>
            </a:extLst>
          </p:cNvPr>
          <p:cNvSpPr>
            <a:spLocks/>
          </p:cNvSpPr>
          <p:nvPr/>
        </p:nvSpPr>
        <p:spPr>
          <a:xfrm>
            <a:off x="90002" y="1761368"/>
            <a:ext cx="1315716" cy="484935"/>
          </a:xfrm>
          <a:prstGeom prst="rect">
            <a:avLst/>
          </a:prstGeom>
          <a:solidFill>
            <a:srgbClr val="8DA173"/>
          </a:solidFill>
          <a:ln>
            <a:solidFill>
              <a:srgbClr val="8DA1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Inference of host states from clock tree (</a:t>
            </a:r>
            <a:r>
              <a:rPr lang="en-US" sz="7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TreeTime</a:t>
            </a:r>
            <a:r>
              <a:rPr lang="en-US" sz="7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3FB0A89-D8A3-B097-98AD-496D92FCE4B3}"/>
              </a:ext>
            </a:extLst>
          </p:cNvPr>
          <p:cNvSpPr>
            <a:spLocks noChangeAspect="1"/>
          </p:cNvSpPr>
          <p:nvPr/>
        </p:nvSpPr>
        <p:spPr>
          <a:xfrm>
            <a:off x="3569129" y="270794"/>
            <a:ext cx="4642" cy="4642"/>
          </a:xfrm>
          <a:prstGeom prst="ellipse">
            <a:avLst/>
          </a:prstGeom>
          <a:solidFill>
            <a:srgbClr val="8DA173">
              <a:alpha val="30196"/>
            </a:srgbClr>
          </a:solidFill>
          <a:ln>
            <a:solidFill>
              <a:srgbClr val="8DA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13259A9C-0A52-5FCD-45B1-3FE91F17434F}"/>
              </a:ext>
            </a:extLst>
          </p:cNvPr>
          <p:cNvSpPr>
            <a:spLocks noChangeAspect="1"/>
          </p:cNvSpPr>
          <p:nvPr/>
        </p:nvSpPr>
        <p:spPr>
          <a:xfrm>
            <a:off x="5025835" y="270952"/>
            <a:ext cx="10274" cy="10274"/>
          </a:xfrm>
          <a:prstGeom prst="ellipse">
            <a:avLst/>
          </a:prstGeom>
          <a:solidFill>
            <a:srgbClr val="8DA173">
              <a:alpha val="30196"/>
            </a:srgbClr>
          </a:solidFill>
          <a:ln>
            <a:solidFill>
              <a:srgbClr val="8DA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1" dirty="0"/>
          </a:p>
        </p:txBody>
      </p:sp>
    </p:spTree>
    <p:extLst>
      <p:ext uri="{BB962C8B-B14F-4D97-AF65-F5344CB8AC3E}">
        <p14:creationId xmlns:p14="http://schemas.microsoft.com/office/powerpoint/2010/main" val="226140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21752</TotalTime>
  <Words>89</Words>
  <Application>Microsoft Macintosh PowerPoint</Application>
  <PresentationFormat>Brugerdefineret</PresentationFormat>
  <Paragraphs>15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Klara Marie Andersen</dc:creator>
  <cp:lastModifiedBy>Klara Marie Anker</cp:lastModifiedBy>
  <cp:revision>7</cp:revision>
  <dcterms:created xsi:type="dcterms:W3CDTF">2023-10-06T14:23:55Z</dcterms:created>
  <dcterms:modified xsi:type="dcterms:W3CDTF">2024-04-04T13:29:18Z</dcterms:modified>
</cp:coreProperties>
</file>