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01418-E8B6-2E4C-99C0-13CCD06276E0}" v="1" dt="2024-07-16T11:34:5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/>
    <p:restoredTop sz="94656"/>
  </p:normalViewPr>
  <p:slideViewPr>
    <p:cSldViewPr snapToGrid="0">
      <p:cViewPr>
        <p:scale>
          <a:sx n="126" d="100"/>
          <a:sy n="126" d="100"/>
        </p:scale>
        <p:origin x="736" y="392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a Marie Anker" userId="4d859823-be05-4e22-aa17-685d04289e74" providerId="ADAL" clId="{86101418-E8B6-2E4C-99C0-13CCD06276E0}"/>
    <pc:docChg chg="modSld">
      <pc:chgData name="Klara Marie Anker" userId="4d859823-be05-4e22-aa17-685d04289e74" providerId="ADAL" clId="{86101418-E8B6-2E4C-99C0-13CCD06276E0}" dt="2024-07-16T11:34:51.954" v="0" actId="14826"/>
      <pc:docMkLst>
        <pc:docMk/>
      </pc:docMkLst>
      <pc:sldChg chg="modSp">
        <pc:chgData name="Klara Marie Anker" userId="4d859823-be05-4e22-aa17-685d04289e74" providerId="ADAL" clId="{86101418-E8B6-2E4C-99C0-13CCD06276E0}" dt="2024-07-16T11:34:51.954" v="0" actId="14826"/>
        <pc:sldMkLst>
          <pc:docMk/>
          <pc:sldMk cId="544303299" sldId="256"/>
        </pc:sldMkLst>
        <pc:picChg chg="mod">
          <ac:chgData name="Klara Marie Anker" userId="4d859823-be05-4e22-aa17-685d04289e74" providerId="ADAL" clId="{86101418-E8B6-2E4C-99C0-13CCD06276E0}" dt="2024-07-16T11:34:51.954" v="0" actId="14826"/>
          <ac:picMkLst>
            <pc:docMk/>
            <pc:sldMk cId="544303299" sldId="256"/>
            <ac:picMk id="5" creationId="{7F6A2EC7-4A68-4936-8E29-5D23BFC81F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472842"/>
            <a:ext cx="5508149" cy="313317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726842"/>
            <a:ext cx="4860131" cy="2172804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2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52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79142"/>
            <a:ext cx="1397288" cy="762669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79142"/>
            <a:ext cx="4110861" cy="762669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200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83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243638"/>
            <a:ext cx="5589151" cy="374355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022610"/>
            <a:ext cx="5589151" cy="196864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1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395710"/>
            <a:ext cx="2754074" cy="571012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395710"/>
            <a:ext cx="2754074" cy="571012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9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144"/>
            <a:ext cx="5589151" cy="173949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206137"/>
            <a:ext cx="2741417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287331"/>
            <a:ext cx="2741417" cy="483516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206137"/>
            <a:ext cx="2754918" cy="108119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287331"/>
            <a:ext cx="2754918" cy="483516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09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575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295769"/>
            <a:ext cx="3280589" cy="639550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5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99969"/>
            <a:ext cx="2090025" cy="209989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295769"/>
            <a:ext cx="3280589" cy="639550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699862"/>
            <a:ext cx="2090025" cy="5001827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20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79144"/>
            <a:ext cx="5589151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395710"/>
            <a:ext cx="5589151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3624B-1A51-2844-A206-67CD362B028E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8341240"/>
            <a:ext cx="218705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8341240"/>
            <a:ext cx="145803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9D0F6-2796-F449-83E9-7731C7968D7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0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F6A2EC7-4A68-4936-8E29-5D23BFC8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" y="3969"/>
            <a:ext cx="6477000" cy="8991600"/>
          </a:xfrm>
          <a:prstGeom prst="rect">
            <a:avLst/>
          </a:prstGeom>
        </p:spPr>
      </p:pic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A42D5235-D316-B0E4-B456-034982677C67}"/>
              </a:ext>
            </a:extLst>
          </p:cNvPr>
          <p:cNvCxnSpPr/>
          <p:nvPr/>
        </p:nvCxnSpPr>
        <p:spPr>
          <a:xfrm>
            <a:off x="1211580" y="1502229"/>
            <a:ext cx="107769" cy="4865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6812894A-2C73-CEF0-5530-8B8B6A0E7B0B}"/>
              </a:ext>
            </a:extLst>
          </p:cNvPr>
          <p:cNvCxnSpPr>
            <a:cxnSpLocks/>
          </p:cNvCxnSpPr>
          <p:nvPr/>
        </p:nvCxnSpPr>
        <p:spPr>
          <a:xfrm>
            <a:off x="1888913" y="1502229"/>
            <a:ext cx="4200040" cy="4865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F9327FF1-AF62-6946-F155-13AD7B23E16A}"/>
              </a:ext>
            </a:extLst>
          </p:cNvPr>
          <p:cNvCxnSpPr>
            <a:cxnSpLocks/>
          </p:cNvCxnSpPr>
          <p:nvPr/>
        </p:nvCxnSpPr>
        <p:spPr>
          <a:xfrm>
            <a:off x="1010601" y="2665673"/>
            <a:ext cx="87730" cy="49794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4AA75DE0-1BF4-AD43-38C7-B9B6BFED1B83}"/>
              </a:ext>
            </a:extLst>
          </p:cNvPr>
          <p:cNvCxnSpPr>
            <a:cxnSpLocks/>
          </p:cNvCxnSpPr>
          <p:nvPr/>
        </p:nvCxnSpPr>
        <p:spPr>
          <a:xfrm>
            <a:off x="2855166" y="2665672"/>
            <a:ext cx="3233787" cy="49794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13594737-AD0C-FFDC-CF86-C889652C5455}"/>
              </a:ext>
            </a:extLst>
          </p:cNvPr>
          <p:cNvSpPr txBox="1"/>
          <p:nvPr/>
        </p:nvSpPr>
        <p:spPr>
          <a:xfrm>
            <a:off x="945224" y="2084234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A21A96BC-A684-C210-EDA7-D81B9E881192}"/>
              </a:ext>
            </a:extLst>
          </p:cNvPr>
          <p:cNvSpPr txBox="1"/>
          <p:nvPr/>
        </p:nvSpPr>
        <p:spPr>
          <a:xfrm>
            <a:off x="4534650" y="3255893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902E8EA4-7569-7474-B016-4F1E338DB218}"/>
              </a:ext>
            </a:extLst>
          </p:cNvPr>
          <p:cNvCxnSpPr>
            <a:cxnSpLocks/>
          </p:cNvCxnSpPr>
          <p:nvPr/>
        </p:nvCxnSpPr>
        <p:spPr>
          <a:xfrm>
            <a:off x="1114107" y="6759744"/>
            <a:ext cx="205242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173EEDB0-61A1-0D82-F45E-CBC19986B0BF}"/>
              </a:ext>
            </a:extLst>
          </p:cNvPr>
          <p:cNvCxnSpPr>
            <a:cxnSpLocks/>
          </p:cNvCxnSpPr>
          <p:nvPr/>
        </p:nvCxnSpPr>
        <p:spPr>
          <a:xfrm>
            <a:off x="1281815" y="6759744"/>
            <a:ext cx="492121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13AF1B91-61A6-771D-CCFD-ADB23CB6B036}"/>
              </a:ext>
            </a:extLst>
          </p:cNvPr>
          <p:cNvCxnSpPr>
            <a:cxnSpLocks/>
          </p:cNvCxnSpPr>
          <p:nvPr/>
        </p:nvCxnSpPr>
        <p:spPr>
          <a:xfrm flipH="1">
            <a:off x="1773936" y="6759744"/>
            <a:ext cx="4034802" cy="49602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B967693F-B216-657D-37B1-1296717DB8A1}"/>
              </a:ext>
            </a:extLst>
          </p:cNvPr>
          <p:cNvSpPr txBox="1"/>
          <p:nvPr/>
        </p:nvSpPr>
        <p:spPr>
          <a:xfrm>
            <a:off x="1574503" y="7344074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B6674F1B-3D28-BDCE-5E8E-87A75CA70DEE}"/>
              </a:ext>
            </a:extLst>
          </p:cNvPr>
          <p:cNvCxnSpPr>
            <a:cxnSpLocks/>
          </p:cNvCxnSpPr>
          <p:nvPr/>
        </p:nvCxnSpPr>
        <p:spPr>
          <a:xfrm>
            <a:off x="1114339" y="7928783"/>
            <a:ext cx="151125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51CB5E65-1AF8-C573-98D2-C5C0C51C5B70}"/>
              </a:ext>
            </a:extLst>
          </p:cNvPr>
          <p:cNvCxnSpPr>
            <a:cxnSpLocks/>
          </p:cNvCxnSpPr>
          <p:nvPr/>
        </p:nvCxnSpPr>
        <p:spPr>
          <a:xfrm>
            <a:off x="1322907" y="7928783"/>
            <a:ext cx="338668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EA6FA8F9-307D-A647-8E18-2A2C564B1718}"/>
              </a:ext>
            </a:extLst>
          </p:cNvPr>
          <p:cNvCxnSpPr>
            <a:cxnSpLocks/>
          </p:cNvCxnSpPr>
          <p:nvPr/>
        </p:nvCxnSpPr>
        <p:spPr>
          <a:xfrm flipH="1">
            <a:off x="1661575" y="7928783"/>
            <a:ext cx="2958551" cy="49650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99088644-B3F6-A743-A8F3-B19E50A684D8}"/>
              </a:ext>
            </a:extLst>
          </p:cNvPr>
          <p:cNvSpPr txBox="1"/>
          <p:nvPr/>
        </p:nvSpPr>
        <p:spPr>
          <a:xfrm>
            <a:off x="1441121" y="8518431"/>
            <a:ext cx="425496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ORF +1</a:t>
            </a:r>
          </a:p>
        </p:txBody>
      </p:sp>
    </p:spTree>
    <p:extLst>
      <p:ext uri="{BB962C8B-B14F-4D97-AF65-F5344CB8AC3E}">
        <p14:creationId xmlns:p14="http://schemas.microsoft.com/office/powerpoint/2010/main" val="54430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</Words>
  <Application>Microsoft Macintosh PowerPoint</Application>
  <PresentationFormat>Brugerdefineret</PresentationFormat>
  <Paragraphs>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Klara Marie Anker</dc:creator>
  <cp:lastModifiedBy>Klara Marie Anker</cp:lastModifiedBy>
  <cp:revision>4</cp:revision>
  <cp:lastPrinted>2024-10-09T09:30:32Z</cp:lastPrinted>
  <dcterms:created xsi:type="dcterms:W3CDTF">2024-07-01T16:54:13Z</dcterms:created>
  <dcterms:modified xsi:type="dcterms:W3CDTF">2024-10-24T18:03:17Z</dcterms:modified>
</cp:coreProperties>
</file>