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611981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>
      <p:cViewPr>
        <p:scale>
          <a:sx n="89" d="100"/>
          <a:sy n="89" d="100"/>
        </p:scale>
        <p:origin x="18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414125"/>
            <a:ext cx="5201841" cy="3008266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4538401"/>
            <a:ext cx="4589860" cy="2086184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0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460041"/>
            <a:ext cx="1319585" cy="7322647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460041"/>
            <a:ext cx="3882256" cy="732264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154193"/>
            <a:ext cx="5278339" cy="359431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5782513"/>
            <a:ext cx="5278339" cy="1890166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9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300203"/>
            <a:ext cx="2600921" cy="54824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300203"/>
            <a:ext cx="2600921" cy="5482485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60043"/>
            <a:ext cx="5278339" cy="167014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118188"/>
            <a:ext cx="2588967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156278"/>
            <a:ext cx="2588967" cy="464241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118188"/>
            <a:ext cx="2601718" cy="103809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156278"/>
            <a:ext cx="2601718" cy="4642411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1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244112"/>
            <a:ext cx="3098155" cy="6140542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0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76051"/>
            <a:ext cx="1973799" cy="201617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244112"/>
            <a:ext cx="3098155" cy="6140542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592229"/>
            <a:ext cx="1973799" cy="4802425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1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460043"/>
            <a:ext cx="5278339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300203"/>
            <a:ext cx="5278339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6F27-D323-D34B-8852-A39AC79580F2}" type="datetimeFigureOut">
              <a:rPr lang="en-US" smtClean="0"/>
              <a:t>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8008709"/>
            <a:ext cx="2065437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8008709"/>
            <a:ext cx="13769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A8045-4670-5445-B711-BB9F3F9DB5A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Et billede, der indeholder tekst, diagram, linje/række, Kurve&#10;&#10;Automatisk genereret beskrivelse">
            <a:extLst>
              <a:ext uri="{FF2B5EF4-FFF2-40B4-BE49-F238E27FC236}">
                <a16:creationId xmlns:a16="http://schemas.microsoft.com/office/drawing/2014/main" id="{00C143E4-E64E-C7A7-9EB3-9A303A67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7" y="36000"/>
            <a:ext cx="2880000" cy="21600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7E7335A-BFD8-6458-0474-3DB013BB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9906" y="36000"/>
            <a:ext cx="2880000" cy="21600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12A6E9F-757A-BAD8-E992-F2AFFA710F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0000" y="2160000"/>
            <a:ext cx="2880000" cy="216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2A5E72D-1DEB-E8C1-D711-AA245A0666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59906" y="2160000"/>
            <a:ext cx="2880000" cy="2160000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AF393E3-D646-FD35-3487-6F508A4AA16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80000" y="4320000"/>
            <a:ext cx="2880000" cy="2160000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BC3917-FAAF-AC21-3C15-36CBD5AC1E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59906" y="4320000"/>
            <a:ext cx="2880000" cy="216000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A5BB57FA-CB3E-9ACA-91C0-0532CC3842B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80000" y="6480000"/>
            <a:ext cx="2880000" cy="2160000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D347E6AE-D21B-AB67-2E63-A1B88A6473E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060000" y="6480000"/>
            <a:ext cx="2880000" cy="2160000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3FBB6A4B-A517-8F96-17B0-0152D34C8064}"/>
              </a:ext>
            </a:extLst>
          </p:cNvPr>
          <p:cNvSpPr txBox="1"/>
          <p:nvPr/>
        </p:nvSpPr>
        <p:spPr>
          <a:xfrm>
            <a:off x="179907" y="108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80E2C4AB-520D-D392-12A1-286BF7DBF07E}"/>
              </a:ext>
            </a:extLst>
          </p:cNvPr>
          <p:cNvSpPr txBox="1"/>
          <p:nvPr/>
        </p:nvSpPr>
        <p:spPr>
          <a:xfrm>
            <a:off x="3060000" y="108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D2203307-0A5B-703A-2604-6D80CC8D4A6F}"/>
              </a:ext>
            </a:extLst>
          </p:cNvPr>
          <p:cNvSpPr txBox="1"/>
          <p:nvPr/>
        </p:nvSpPr>
        <p:spPr>
          <a:xfrm>
            <a:off x="180000" y="223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D4AA3987-46F0-7AF8-A192-555F2ECCCFE6}"/>
              </a:ext>
            </a:extLst>
          </p:cNvPr>
          <p:cNvSpPr txBox="1"/>
          <p:nvPr/>
        </p:nvSpPr>
        <p:spPr>
          <a:xfrm>
            <a:off x="3060000" y="223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7AB2889-F44E-CF91-1141-AD053D1CA6E4}"/>
              </a:ext>
            </a:extLst>
          </p:cNvPr>
          <p:cNvSpPr txBox="1"/>
          <p:nvPr/>
        </p:nvSpPr>
        <p:spPr>
          <a:xfrm>
            <a:off x="180000" y="439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244FB3E-6264-D45B-CCC5-EC3CE0A0CE88}"/>
              </a:ext>
            </a:extLst>
          </p:cNvPr>
          <p:cNvSpPr txBox="1"/>
          <p:nvPr/>
        </p:nvSpPr>
        <p:spPr>
          <a:xfrm>
            <a:off x="3060000" y="439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B213C525-9CE4-A4E5-408B-494040769AA4}"/>
              </a:ext>
            </a:extLst>
          </p:cNvPr>
          <p:cNvSpPr txBox="1"/>
          <p:nvPr/>
        </p:nvSpPr>
        <p:spPr>
          <a:xfrm>
            <a:off x="180000" y="655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93F861C7-DA6E-CFB0-88BA-4E3B19DCD9DB}"/>
              </a:ext>
            </a:extLst>
          </p:cNvPr>
          <p:cNvSpPr txBox="1"/>
          <p:nvPr/>
        </p:nvSpPr>
        <p:spPr>
          <a:xfrm>
            <a:off x="3060000" y="655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17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00C143E4-E64E-C7A7-9EB3-9A303A677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9907" y="40138"/>
            <a:ext cx="2880000" cy="215172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7E7335A-BFD8-6458-0474-3DB013BB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59906" y="40138"/>
            <a:ext cx="2880000" cy="2151724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12A6E9F-757A-BAD8-E992-F2AFFA710F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80000" y="2164138"/>
            <a:ext cx="2880000" cy="215172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52A5E72D-1DEB-E8C1-D711-AA245A0666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059906" y="2164138"/>
            <a:ext cx="2880000" cy="215172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AF393E3-D646-FD35-3487-6F508A4AA16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80000" y="4324138"/>
            <a:ext cx="2880000" cy="215172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99BC3917-FAAF-AC21-3C15-36CBD5AC1EF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059906" y="4324138"/>
            <a:ext cx="2880000" cy="2151724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3FBB6A4B-A517-8F96-17B0-0152D34C8064}"/>
              </a:ext>
            </a:extLst>
          </p:cNvPr>
          <p:cNvSpPr txBox="1"/>
          <p:nvPr/>
        </p:nvSpPr>
        <p:spPr>
          <a:xfrm>
            <a:off x="179907" y="108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80E2C4AB-520D-D392-12A1-286BF7DBF07E}"/>
              </a:ext>
            </a:extLst>
          </p:cNvPr>
          <p:cNvSpPr txBox="1"/>
          <p:nvPr/>
        </p:nvSpPr>
        <p:spPr>
          <a:xfrm>
            <a:off x="3060000" y="108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D2203307-0A5B-703A-2604-6D80CC8D4A6F}"/>
              </a:ext>
            </a:extLst>
          </p:cNvPr>
          <p:cNvSpPr txBox="1"/>
          <p:nvPr/>
        </p:nvSpPr>
        <p:spPr>
          <a:xfrm>
            <a:off x="180000" y="223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D4AA3987-46F0-7AF8-A192-555F2ECCCFE6}"/>
              </a:ext>
            </a:extLst>
          </p:cNvPr>
          <p:cNvSpPr txBox="1"/>
          <p:nvPr/>
        </p:nvSpPr>
        <p:spPr>
          <a:xfrm>
            <a:off x="3060000" y="223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77AB2889-F44E-CF91-1141-AD053D1CA6E4}"/>
              </a:ext>
            </a:extLst>
          </p:cNvPr>
          <p:cNvSpPr txBox="1"/>
          <p:nvPr/>
        </p:nvSpPr>
        <p:spPr>
          <a:xfrm>
            <a:off x="180000" y="439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244FB3E-6264-D45B-CCC5-EC3CE0A0CE88}"/>
              </a:ext>
            </a:extLst>
          </p:cNvPr>
          <p:cNvSpPr txBox="1"/>
          <p:nvPr/>
        </p:nvSpPr>
        <p:spPr>
          <a:xfrm>
            <a:off x="3060000" y="4392000"/>
            <a:ext cx="1445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3945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62</TotalTime>
  <Words>14</Words>
  <Application>Microsoft Macintosh PowerPoint</Application>
  <PresentationFormat>Brugerdefineret</PresentationFormat>
  <Paragraphs>14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Klara Marie Anker</dc:creator>
  <cp:lastModifiedBy>Klara Marie Anker</cp:lastModifiedBy>
  <cp:revision>1</cp:revision>
  <dcterms:created xsi:type="dcterms:W3CDTF">2024-01-05T10:00:52Z</dcterms:created>
  <dcterms:modified xsi:type="dcterms:W3CDTF">2024-01-05T11:03:01Z</dcterms:modified>
</cp:coreProperties>
</file>