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>
        <p:scale>
          <a:sx n="100" d="100"/>
          <a:sy n="100" d="100"/>
        </p:scale>
        <p:origin x="1600" y="-840"/>
      </p:cViewPr>
      <p:guideLst/>
    </p:cSldViewPr>
  </p:slideViewPr>
  <p:notesTextViewPr>
    <p:cViewPr>
      <p:scale>
        <a:sx n="30" d="100"/>
        <a:sy n="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472842"/>
            <a:ext cx="5508149" cy="3133172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726842"/>
            <a:ext cx="4860131" cy="2172804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01.07.2024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329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01.07.2024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526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79142"/>
            <a:ext cx="1397288" cy="7626692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79142"/>
            <a:ext cx="4110861" cy="7626692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01.07.2024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200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01.07.2024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883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243638"/>
            <a:ext cx="5589151" cy="374355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022610"/>
            <a:ext cx="5589151" cy="196864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01.07.2024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19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395710"/>
            <a:ext cx="2754074" cy="571012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395710"/>
            <a:ext cx="2754074" cy="571012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01.07.2024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091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144"/>
            <a:ext cx="5589151" cy="173949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206137"/>
            <a:ext cx="2741417" cy="108119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287331"/>
            <a:ext cx="2741417" cy="483516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206137"/>
            <a:ext cx="2754918" cy="108119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287331"/>
            <a:ext cx="2754918" cy="483516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01.07.2024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094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01.07.2024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59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01.07.2024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575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99969"/>
            <a:ext cx="2090025" cy="209989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295769"/>
            <a:ext cx="3280589" cy="639550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699862"/>
            <a:ext cx="2090025" cy="500182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01.07.2024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458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99969"/>
            <a:ext cx="2090025" cy="209989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295769"/>
            <a:ext cx="3280589" cy="639550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699862"/>
            <a:ext cx="2090025" cy="500182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01.07.2024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206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79144"/>
            <a:ext cx="5589151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395710"/>
            <a:ext cx="5589151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8341240"/>
            <a:ext cx="145803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13624B-1A51-2844-A206-67CD362B028E}" type="datetimeFigureOut">
              <a:rPr lang="da-DK" smtClean="0"/>
              <a:t>01.07.2024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8341240"/>
            <a:ext cx="218705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8341240"/>
            <a:ext cx="145803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603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F6A2EC7-4A68-4936-8E29-5D23BFC8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" y="3969"/>
            <a:ext cx="6477000" cy="8991600"/>
          </a:xfrm>
          <a:prstGeom prst="rect">
            <a:avLst/>
          </a:prstGeom>
        </p:spPr>
      </p:pic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A42D5235-D316-B0E4-B456-034982677C67}"/>
              </a:ext>
            </a:extLst>
          </p:cNvPr>
          <p:cNvCxnSpPr/>
          <p:nvPr/>
        </p:nvCxnSpPr>
        <p:spPr>
          <a:xfrm>
            <a:off x="1211580" y="1502229"/>
            <a:ext cx="107769" cy="4865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812894A-2C73-CEF0-5530-8B8B6A0E7B0B}"/>
              </a:ext>
            </a:extLst>
          </p:cNvPr>
          <p:cNvCxnSpPr>
            <a:cxnSpLocks/>
          </p:cNvCxnSpPr>
          <p:nvPr/>
        </p:nvCxnSpPr>
        <p:spPr>
          <a:xfrm>
            <a:off x="1888913" y="1502229"/>
            <a:ext cx="4200040" cy="4865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F9327FF1-AF62-6946-F155-13AD7B23E16A}"/>
              </a:ext>
            </a:extLst>
          </p:cNvPr>
          <p:cNvCxnSpPr>
            <a:cxnSpLocks/>
          </p:cNvCxnSpPr>
          <p:nvPr/>
        </p:nvCxnSpPr>
        <p:spPr>
          <a:xfrm>
            <a:off x="1010601" y="2665673"/>
            <a:ext cx="87730" cy="49794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4AA75DE0-1BF4-AD43-38C7-B9B6BFED1B83}"/>
              </a:ext>
            </a:extLst>
          </p:cNvPr>
          <p:cNvCxnSpPr>
            <a:cxnSpLocks/>
          </p:cNvCxnSpPr>
          <p:nvPr/>
        </p:nvCxnSpPr>
        <p:spPr>
          <a:xfrm>
            <a:off x="2855166" y="2665672"/>
            <a:ext cx="3233787" cy="49794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3594737-AD0C-FFDC-CF86-C889652C5455}"/>
              </a:ext>
            </a:extLst>
          </p:cNvPr>
          <p:cNvSpPr txBox="1"/>
          <p:nvPr/>
        </p:nvSpPr>
        <p:spPr>
          <a:xfrm>
            <a:off x="945224" y="2084234"/>
            <a:ext cx="425496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a-DK" sz="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ORF +1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A21A96BC-A684-C210-EDA7-D81B9E881192}"/>
              </a:ext>
            </a:extLst>
          </p:cNvPr>
          <p:cNvSpPr txBox="1"/>
          <p:nvPr/>
        </p:nvSpPr>
        <p:spPr>
          <a:xfrm>
            <a:off x="4534650" y="3255893"/>
            <a:ext cx="425496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a-DK" sz="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ORF +1</a:t>
            </a:r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902E8EA4-7569-7474-B016-4F1E338DB218}"/>
              </a:ext>
            </a:extLst>
          </p:cNvPr>
          <p:cNvCxnSpPr>
            <a:cxnSpLocks/>
          </p:cNvCxnSpPr>
          <p:nvPr/>
        </p:nvCxnSpPr>
        <p:spPr>
          <a:xfrm>
            <a:off x="1114107" y="6759744"/>
            <a:ext cx="205242" cy="49602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173EEDB0-61A1-0D82-F45E-CBC19986B0BF}"/>
              </a:ext>
            </a:extLst>
          </p:cNvPr>
          <p:cNvCxnSpPr>
            <a:cxnSpLocks/>
          </p:cNvCxnSpPr>
          <p:nvPr/>
        </p:nvCxnSpPr>
        <p:spPr>
          <a:xfrm>
            <a:off x="1281815" y="6759744"/>
            <a:ext cx="492121" cy="49602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13AF1B91-61A6-771D-CCFD-ADB23CB6B036}"/>
              </a:ext>
            </a:extLst>
          </p:cNvPr>
          <p:cNvCxnSpPr>
            <a:cxnSpLocks/>
          </p:cNvCxnSpPr>
          <p:nvPr/>
        </p:nvCxnSpPr>
        <p:spPr>
          <a:xfrm flipH="1">
            <a:off x="1773936" y="6759744"/>
            <a:ext cx="4034802" cy="49602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kstfelt 25">
            <a:extLst>
              <a:ext uri="{FF2B5EF4-FFF2-40B4-BE49-F238E27FC236}">
                <a16:creationId xmlns:a16="http://schemas.microsoft.com/office/drawing/2014/main" id="{B967693F-B216-657D-37B1-1296717DB8A1}"/>
              </a:ext>
            </a:extLst>
          </p:cNvPr>
          <p:cNvSpPr txBox="1"/>
          <p:nvPr/>
        </p:nvSpPr>
        <p:spPr>
          <a:xfrm>
            <a:off x="1574503" y="7344074"/>
            <a:ext cx="425496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a-DK" sz="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ORF +1</a:t>
            </a:r>
          </a:p>
        </p:txBody>
      </p:sp>
      <p:cxnSp>
        <p:nvCxnSpPr>
          <p:cNvPr id="27" name="Lige forbindelse 26">
            <a:extLst>
              <a:ext uri="{FF2B5EF4-FFF2-40B4-BE49-F238E27FC236}">
                <a16:creationId xmlns:a16="http://schemas.microsoft.com/office/drawing/2014/main" id="{B6674F1B-3D28-BDCE-5E8E-87A75CA70DEE}"/>
              </a:ext>
            </a:extLst>
          </p:cNvPr>
          <p:cNvCxnSpPr>
            <a:cxnSpLocks/>
          </p:cNvCxnSpPr>
          <p:nvPr/>
        </p:nvCxnSpPr>
        <p:spPr>
          <a:xfrm>
            <a:off x="1114339" y="7928783"/>
            <a:ext cx="151125" cy="49650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51CB5E65-1AF8-C573-98D2-C5C0C51C5B70}"/>
              </a:ext>
            </a:extLst>
          </p:cNvPr>
          <p:cNvCxnSpPr>
            <a:cxnSpLocks/>
          </p:cNvCxnSpPr>
          <p:nvPr/>
        </p:nvCxnSpPr>
        <p:spPr>
          <a:xfrm>
            <a:off x="1322907" y="7928783"/>
            <a:ext cx="338668" cy="49650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Lige forbindelse 31">
            <a:extLst>
              <a:ext uri="{FF2B5EF4-FFF2-40B4-BE49-F238E27FC236}">
                <a16:creationId xmlns:a16="http://schemas.microsoft.com/office/drawing/2014/main" id="{EA6FA8F9-307D-A647-8E18-2A2C564B1718}"/>
              </a:ext>
            </a:extLst>
          </p:cNvPr>
          <p:cNvCxnSpPr>
            <a:cxnSpLocks/>
          </p:cNvCxnSpPr>
          <p:nvPr/>
        </p:nvCxnSpPr>
        <p:spPr>
          <a:xfrm flipH="1">
            <a:off x="1661575" y="7928783"/>
            <a:ext cx="2958551" cy="49650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kstfelt 34">
            <a:extLst>
              <a:ext uri="{FF2B5EF4-FFF2-40B4-BE49-F238E27FC236}">
                <a16:creationId xmlns:a16="http://schemas.microsoft.com/office/drawing/2014/main" id="{99088644-B3F6-A743-A8F3-B19E50A684D8}"/>
              </a:ext>
            </a:extLst>
          </p:cNvPr>
          <p:cNvSpPr txBox="1"/>
          <p:nvPr/>
        </p:nvSpPr>
        <p:spPr>
          <a:xfrm>
            <a:off x="1441121" y="8518431"/>
            <a:ext cx="425496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a-DK" sz="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ORF +1</a:t>
            </a:r>
          </a:p>
        </p:txBody>
      </p:sp>
    </p:spTree>
    <p:extLst>
      <p:ext uri="{BB962C8B-B14F-4D97-AF65-F5344CB8AC3E}">
        <p14:creationId xmlns:p14="http://schemas.microsoft.com/office/powerpoint/2010/main" val="54430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12</Words>
  <Application>Microsoft Macintosh PowerPoint</Application>
  <PresentationFormat>Brugerdefineret</PresentationFormat>
  <Paragraphs>4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Klara Marie Anker</dc:creator>
  <cp:lastModifiedBy>Klara Marie Anker</cp:lastModifiedBy>
  <cp:revision>1</cp:revision>
  <dcterms:created xsi:type="dcterms:W3CDTF">2024-07-01T16:54:13Z</dcterms:created>
  <dcterms:modified xsi:type="dcterms:W3CDTF">2024-07-01T17:17:40Z</dcterms:modified>
</cp:coreProperties>
</file>