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8"/>
  </p:handout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4BDBF-E85C-4401-966C-E5309E4E2668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A2362-2417-4934-B0D2-875BA704A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2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3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8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8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9FF8-DE30-4DCB-BE4E-CD9455265F62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692D-6EB4-4DF5-83D5-DE1C1D23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/>
              <a:t>MonoDevelop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설정 바꾸기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▶ </a:t>
            </a:r>
            <a:r>
              <a:rPr lang="en-US" altLang="ko-KR" sz="3200" dirty="0" err="1" smtClean="0"/>
              <a:t>MonoDevelop</a:t>
            </a:r>
            <a:r>
              <a:rPr lang="ko-KR" altLang="en-US" sz="3200" dirty="0"/>
              <a:t>의 </a:t>
            </a:r>
            <a:r>
              <a:rPr lang="en-US" altLang="ko-KR" sz="3200" dirty="0" err="1"/>
              <a:t>Solusion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창입니다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972300" cy="4181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7544" y="2492896"/>
            <a:ext cx="730424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▶ </a:t>
            </a:r>
            <a:r>
              <a:rPr lang="en-US" altLang="ko-KR" sz="3200" dirty="0" err="1"/>
              <a:t>Solusion</a:t>
            </a:r>
            <a:r>
              <a:rPr lang="en-US" altLang="ko-KR" sz="3200" dirty="0"/>
              <a:t> </a:t>
            </a:r>
            <a:r>
              <a:rPr lang="ko-KR" altLang="en-US" sz="3200" dirty="0"/>
              <a:t>창에서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en-US" altLang="ko-KR" sz="3200" dirty="0" smtClean="0"/>
              <a:t>Assembly-</a:t>
            </a:r>
            <a:r>
              <a:rPr lang="en-US" altLang="ko-KR" sz="3200" dirty="0" err="1" smtClean="0"/>
              <a:t>CSharp</a:t>
            </a:r>
            <a:r>
              <a:rPr lang="ko-KR" altLang="en-US" sz="3200" dirty="0"/>
              <a:t>를 </a:t>
            </a:r>
            <a:r>
              <a:rPr lang="ko-KR" altLang="en-US" sz="3200" dirty="0" smtClean="0"/>
              <a:t>선택합니다</a:t>
            </a:r>
            <a:r>
              <a:rPr lang="en-US" altLang="ko-KR" sz="3200" dirty="0" smtClean="0"/>
              <a:t>.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972300" cy="4181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924944"/>
            <a:ext cx="151216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▶ </a:t>
            </a:r>
            <a:r>
              <a:rPr lang="en-US" altLang="ko-KR" sz="3200" dirty="0" smtClean="0"/>
              <a:t>Assembly-</a:t>
            </a:r>
            <a:r>
              <a:rPr lang="en-US" altLang="ko-KR" sz="3200" dirty="0" err="1" smtClean="0"/>
              <a:t>CSharp</a:t>
            </a:r>
            <a:r>
              <a:rPr lang="ko-KR" altLang="en-US" sz="3200" dirty="0" smtClean="0"/>
              <a:t>에서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[</a:t>
            </a:r>
            <a:r>
              <a:rPr lang="ko-KR" altLang="en-US" sz="3200" dirty="0" err="1"/>
              <a:t>우클릭</a:t>
            </a:r>
            <a:r>
              <a:rPr lang="en-US" altLang="ko-KR" sz="3200" dirty="0"/>
              <a:t>]-[</a:t>
            </a:r>
            <a:r>
              <a:rPr lang="en-US" altLang="ko-KR" sz="3200" dirty="0" smtClean="0"/>
              <a:t>Options]</a:t>
            </a:r>
            <a:r>
              <a:rPr lang="ko-KR" altLang="en-US" sz="3200" dirty="0" smtClean="0"/>
              <a:t>를 </a:t>
            </a:r>
            <a:r>
              <a:rPr lang="ko-KR" altLang="en-US" sz="3200" dirty="0"/>
              <a:t>선택합니다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7813"/>
            <a:ext cx="5626968" cy="48946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5877285"/>
            <a:ext cx="151216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▶ Project-Options</a:t>
            </a:r>
            <a:r>
              <a:rPr lang="ko-KR" altLang="en-US" sz="3200" dirty="0"/>
              <a:t>의 </a:t>
            </a:r>
            <a:r>
              <a:rPr lang="en-US" altLang="ko-KR" sz="3200" dirty="0"/>
              <a:t>[Build]-[General</a:t>
            </a:r>
            <a:r>
              <a:rPr lang="en-US" altLang="ko-KR" sz="3200" dirty="0" smtClean="0"/>
              <a:t>]-   </a:t>
            </a:r>
            <a:br>
              <a:rPr lang="en-US" altLang="ko-KR" sz="3200" dirty="0" smtClean="0"/>
            </a:b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en-US" altLang="ko-KR" sz="3200" dirty="0" smtClean="0"/>
              <a:t>[</a:t>
            </a:r>
            <a:r>
              <a:rPr lang="en-US" altLang="ko-KR" sz="3200" dirty="0"/>
              <a:t>Target framework] </a:t>
            </a:r>
            <a:r>
              <a:rPr lang="ko-KR" altLang="en-US" sz="3200" dirty="0" smtClean="0"/>
              <a:t>항목입니다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612906" cy="51764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2996952"/>
            <a:ext cx="151216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2870321"/>
            <a:ext cx="151216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▶ </a:t>
            </a:r>
            <a:r>
              <a:rPr lang="en-US" altLang="ko-KR" sz="3200" dirty="0" smtClean="0"/>
              <a:t>'Mono </a:t>
            </a:r>
            <a:r>
              <a:rPr lang="en-US" altLang="ko-KR" sz="3200" dirty="0" smtClean="0"/>
              <a:t>/ .</a:t>
            </a:r>
            <a:r>
              <a:rPr lang="en-US" altLang="ko-KR" sz="3200" dirty="0"/>
              <a:t>NET 4.5'</a:t>
            </a:r>
            <a:r>
              <a:rPr lang="ko-KR" altLang="en-US" sz="3200" dirty="0"/>
              <a:t>로 선택하고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OK</a:t>
            </a:r>
            <a:r>
              <a:rPr lang="ko-KR" altLang="en-US" sz="3200" dirty="0"/>
              <a:t>를 누르세요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1" y="1600201"/>
            <a:ext cx="7567773" cy="51206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39952" y="2780928"/>
            <a:ext cx="2232248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20272" y="6237312"/>
            <a:ext cx="792088" cy="288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32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MonoDevelop 설정 바꾸기</vt:lpstr>
      <vt:lpstr>▶ MonoDevelop의 Solusion 창입니다.</vt:lpstr>
      <vt:lpstr>▶ Solusion 창에서      Assembly-CSharp를 선택합니다. </vt:lpstr>
      <vt:lpstr>▶ Assembly-CSharp에서      [우클릭]-[Options]를 선택합니다.</vt:lpstr>
      <vt:lpstr>▶ Project-Options의 [Build]-[General]-        [Target framework] 항목입니다.</vt:lpstr>
      <vt:lpstr>▶ 'Mono / .NET 4.5'로 선택하고      OK를 누르세요.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MonoDevelop 설정</dc:title>
  <dc:creator/>
  <cp:lastModifiedBy>이원휘</cp:lastModifiedBy>
  <cp:revision>11</cp:revision>
  <cp:lastPrinted>2015-07-30T07:53:08Z</cp:lastPrinted>
  <dcterms:created xsi:type="dcterms:W3CDTF">2015-07-23T04:10:31Z</dcterms:created>
  <dcterms:modified xsi:type="dcterms:W3CDTF">2015-07-30T08:47:36Z</dcterms:modified>
</cp:coreProperties>
</file>