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484F2-702D-40E9-984B-E1BFE9DB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89E5FC-7CAC-4524-AC33-5D466CAEE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FE586-C3D2-4E6C-8C4C-914D9F49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5CB89-3974-4D87-9F65-14F6B14B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F78C7-1479-4698-8D07-2D0701D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34CD1-76BD-4675-974E-8F6C20C8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E5CE4-1976-4216-B342-0D41FB76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13072-D186-46FE-A123-CB911BF2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86872-7806-4C04-8782-EDFD3387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BA193-68B9-4DA9-9850-EC211D7E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A458F-1D51-4026-8A1D-3C9BCE22B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148E8F-AE97-40DB-80CA-9D54C7967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E494C-9041-4B09-B3BE-DDABAC9E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1605F-BB78-4291-971E-4F9F8B08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2103C-E85F-4FE9-9B1E-DB59C688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4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CBAE-1DB9-4343-B48A-54E4A363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7B09B-5CBC-452F-87C4-B131CE30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5E98E-86F9-46CB-A976-E899D054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3D857-30DF-483C-92AC-D324CFE6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987C7-DBD6-4535-AC28-4F2C1DD3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4DE5-0D7C-4ECC-961D-A12826EA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5D934-FBB2-4806-A85C-8B0CBD8B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B137A-BE44-4942-93D0-E4E6EDA4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0A062-355F-46AB-BEFB-40494BA1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9C800-7A6D-44D2-BAE4-C0448E4C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76AA-93E6-406E-98BB-02453CAB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03F31-D4C7-4839-A02C-B82DB25D7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B795D-0F15-4E97-9652-3A9A6EB61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75DF0-55FE-431F-B200-B958074C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D5E8B-74F5-47EC-8DAE-EA3AA969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75D1A-E542-47FC-B255-ECA3ADD9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0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3F565-67DB-4909-865A-061733EE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E18D4-54C3-40C5-9D13-C173D5C6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0A178-7975-4485-9284-1C5A8FE5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9CD74C-84CA-457D-88B0-B41FC064E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DACBD8-A13A-4E1F-9C14-1D6DDB26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4D712-8EAF-45BE-B8F8-0AA2B0E9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B0D3E-F73A-4FBB-9912-54822C20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F4C22-EA10-4485-ADAB-8F36DB80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AFA7-4F95-4CB5-B341-58F2CCD1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2BB465-FE4B-473F-BFC4-6A003437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679C44-6A6D-45EB-AA21-CAB15832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2D6187-3E86-482D-992E-34BC2191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9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554DA-2A44-4047-A7B8-6CA31276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5EB7F0-D98F-4BCC-99AF-0A99ACEB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E7C512-6821-447A-9952-A48AEF1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0C7EC-3F06-4592-ABB8-C48BFC79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CC6D4-672A-42C9-A5BC-E97B3F3BC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5781D-3D2B-4D86-B696-08AFD08E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E12B4-0CCC-456B-9A81-503A6BA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E9754-1276-4080-9FAA-3E551921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A1641-8376-44A5-8920-177BBB05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286E9-CA2F-46ED-8BC9-33953F15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ED082-F4BE-4E2B-98BE-813EFAC39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DAF6E-564E-4D5B-A601-663DEC20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1B66C-2D5E-4F94-9E06-B8B7F110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A090B-B06C-43DE-8EB5-AE5A3304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AF105-8C71-4E89-8FC7-F1478F72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99A3F8-F784-4530-BF53-C1CB3C98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1B0E7-BFB5-48EB-802C-82DFF08F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3D86-C552-4E1D-8E99-58266853D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47FE-536F-4AA0-9D1A-E0CFEAD1ED80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3343F-4F5A-4FDB-AC9E-8F1957CA6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EB07A-7159-4CFA-88A3-97B928BF2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528AF-B545-4AA2-91D1-1D5FB8D39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7E61981-F43B-4344-A61F-F9CD240F6243}"/>
              </a:ext>
            </a:extLst>
          </p:cNvPr>
          <p:cNvSpPr/>
          <p:nvPr/>
        </p:nvSpPr>
        <p:spPr>
          <a:xfrm>
            <a:off x="2523067" y="2184401"/>
            <a:ext cx="5994400" cy="1676393"/>
          </a:xfrm>
          <a:prstGeom prst="roundRect">
            <a:avLst>
              <a:gd name="adj" fmla="val 9596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D1A965-1CF8-49FC-9033-1E78FEC76CC4}"/>
              </a:ext>
            </a:extLst>
          </p:cNvPr>
          <p:cNvSpPr/>
          <p:nvPr/>
        </p:nvSpPr>
        <p:spPr>
          <a:xfrm>
            <a:off x="2777066" y="2633135"/>
            <a:ext cx="1684867" cy="89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CB249-09F5-4935-84D8-027A1DF0A591}"/>
              </a:ext>
            </a:extLst>
          </p:cNvPr>
          <p:cNvSpPr txBox="1"/>
          <p:nvPr/>
        </p:nvSpPr>
        <p:spPr>
          <a:xfrm>
            <a:off x="3081866" y="2336744"/>
            <a:ext cx="107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수신 버퍼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483B39-AB88-49E8-B689-8AAAE8BD939E}"/>
              </a:ext>
            </a:extLst>
          </p:cNvPr>
          <p:cNvSpPr/>
          <p:nvPr/>
        </p:nvSpPr>
        <p:spPr>
          <a:xfrm>
            <a:off x="5473700" y="2624584"/>
            <a:ext cx="2794000" cy="897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99202-E105-41CF-9309-0052D2A62249}"/>
              </a:ext>
            </a:extLst>
          </p:cNvPr>
          <p:cNvSpPr txBox="1"/>
          <p:nvPr/>
        </p:nvSpPr>
        <p:spPr>
          <a:xfrm>
            <a:off x="6485467" y="2286030"/>
            <a:ext cx="107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2D7148-A244-44A5-B0C5-1DB953A7A556}"/>
              </a:ext>
            </a:extLst>
          </p:cNvPr>
          <p:cNvSpPr/>
          <p:nvPr/>
        </p:nvSpPr>
        <p:spPr>
          <a:xfrm>
            <a:off x="3293533" y="2853267"/>
            <a:ext cx="474135" cy="44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466D64-4387-4DB9-9DD6-C6628489894D}"/>
              </a:ext>
            </a:extLst>
          </p:cNvPr>
          <p:cNvSpPr/>
          <p:nvPr/>
        </p:nvSpPr>
        <p:spPr>
          <a:xfrm>
            <a:off x="3767668" y="2853267"/>
            <a:ext cx="474135" cy="440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0184D7-6B6A-48D2-9AD0-A711D97996EC}"/>
              </a:ext>
            </a:extLst>
          </p:cNvPr>
          <p:cNvSpPr/>
          <p:nvPr/>
        </p:nvSpPr>
        <p:spPr>
          <a:xfrm>
            <a:off x="6595531" y="2853266"/>
            <a:ext cx="474135" cy="44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04D851-2E90-4230-86B3-9576E533849F}"/>
              </a:ext>
            </a:extLst>
          </p:cNvPr>
          <p:cNvSpPr/>
          <p:nvPr/>
        </p:nvSpPr>
        <p:spPr>
          <a:xfrm>
            <a:off x="7531100" y="2853266"/>
            <a:ext cx="474135" cy="440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A9B04-AACB-4C2E-9472-D82A7D348F61}"/>
              </a:ext>
            </a:extLst>
          </p:cNvPr>
          <p:cNvSpPr/>
          <p:nvPr/>
        </p:nvSpPr>
        <p:spPr>
          <a:xfrm>
            <a:off x="7056965" y="2853266"/>
            <a:ext cx="474135" cy="44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72804C-2F97-4551-907F-D83871D037E4}"/>
              </a:ext>
            </a:extLst>
          </p:cNvPr>
          <p:cNvSpPr/>
          <p:nvPr/>
        </p:nvSpPr>
        <p:spPr>
          <a:xfrm>
            <a:off x="8915396" y="2861817"/>
            <a:ext cx="474135" cy="44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</a:t>
            </a:r>
            <a:endParaRPr lang="en-US" altLang="ko-KR" sz="700" dirty="0">
              <a:solidFill>
                <a:schemeClr val="tx1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AB6F7D-F8AB-476F-8E9E-1418F6861DA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41803" y="3060575"/>
            <a:ext cx="2091263" cy="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D2B065-40DB-4D6E-9349-A029D6B9B8D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005235" y="3073316"/>
            <a:ext cx="7238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C1BC27C-D83F-4943-A01F-2EA9B8D351ED}"/>
              </a:ext>
            </a:extLst>
          </p:cNvPr>
          <p:cNvSpPr/>
          <p:nvPr/>
        </p:nvSpPr>
        <p:spPr>
          <a:xfrm>
            <a:off x="1896532" y="2954825"/>
            <a:ext cx="1007535" cy="211499"/>
          </a:xfrm>
          <a:prstGeom prst="rightArrow">
            <a:avLst>
              <a:gd name="adj1" fmla="val 50000"/>
              <a:gd name="adj2" fmla="val 12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5FA94-3EFA-40C8-8ACB-86A6AF237B16}"/>
              </a:ext>
            </a:extLst>
          </p:cNvPr>
          <p:cNvSpPr txBox="1"/>
          <p:nvPr/>
        </p:nvSpPr>
        <p:spPr>
          <a:xfrm>
            <a:off x="1648886" y="3117630"/>
            <a:ext cx="107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</a:t>
            </a:r>
            <a:endParaRPr lang="en-US" altLang="ko-KR" sz="1200" dirty="0"/>
          </a:p>
          <a:p>
            <a:pPr algn="ctr"/>
            <a:r>
              <a:rPr lang="ko-KR" altLang="en-US" sz="1200" dirty="0"/>
              <a:t> 수신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4BC4A97-DDB5-4D78-8B24-A2A6981C486B}"/>
              </a:ext>
            </a:extLst>
          </p:cNvPr>
          <p:cNvSpPr/>
          <p:nvPr/>
        </p:nvSpPr>
        <p:spPr>
          <a:xfrm>
            <a:off x="5020732" y="1549401"/>
            <a:ext cx="5046134" cy="2895600"/>
          </a:xfrm>
          <a:prstGeom prst="roundRect">
            <a:avLst>
              <a:gd name="adj" fmla="val 7895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BF753-056E-417F-A55C-70DC1CD9FB5C}"/>
              </a:ext>
            </a:extLst>
          </p:cNvPr>
          <p:cNvSpPr txBox="1"/>
          <p:nvPr/>
        </p:nvSpPr>
        <p:spPr>
          <a:xfrm>
            <a:off x="2616198" y="1837273"/>
            <a:ext cx="135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통신 스레드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65E29F-6968-4977-B2FB-4FE8D845AE64}"/>
              </a:ext>
            </a:extLst>
          </p:cNvPr>
          <p:cNvSpPr txBox="1"/>
          <p:nvPr/>
        </p:nvSpPr>
        <p:spPr>
          <a:xfrm>
            <a:off x="5240862" y="1210847"/>
            <a:ext cx="135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메인 스레드</a:t>
            </a:r>
          </a:p>
        </p:txBody>
      </p:sp>
    </p:spTree>
    <p:extLst>
      <p:ext uri="{BB962C8B-B14F-4D97-AF65-F5344CB8AC3E}">
        <p14:creationId xmlns:p14="http://schemas.microsoft.com/office/powerpoint/2010/main" val="143518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4BC4A97-DDB5-4D78-8B24-A2A6981C486B}"/>
              </a:ext>
            </a:extLst>
          </p:cNvPr>
          <p:cNvSpPr/>
          <p:nvPr/>
        </p:nvSpPr>
        <p:spPr>
          <a:xfrm>
            <a:off x="1337731" y="1549401"/>
            <a:ext cx="8051801" cy="1710266"/>
          </a:xfrm>
          <a:prstGeom prst="roundRect">
            <a:avLst>
              <a:gd name="adj" fmla="val 7895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65E29F-6968-4977-B2FB-4FE8D845AE64}"/>
              </a:ext>
            </a:extLst>
          </p:cNvPr>
          <p:cNvSpPr txBox="1"/>
          <p:nvPr/>
        </p:nvSpPr>
        <p:spPr>
          <a:xfrm>
            <a:off x="4047064" y="1380124"/>
            <a:ext cx="26331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통신 스레드에서 추가 시</a:t>
            </a:r>
            <a:endParaRPr lang="ko-KR" altLang="en-US" sz="16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60C93F-BEF0-4EF0-B0C8-BED61D4D55C0}"/>
              </a:ext>
            </a:extLst>
          </p:cNvPr>
          <p:cNvSpPr/>
          <p:nvPr/>
        </p:nvSpPr>
        <p:spPr>
          <a:xfrm>
            <a:off x="1549400" y="2192870"/>
            <a:ext cx="1126067" cy="43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패킷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5188911-AABE-40CE-8631-0F6957870999}"/>
              </a:ext>
            </a:extLst>
          </p:cNvPr>
          <p:cNvSpPr/>
          <p:nvPr/>
        </p:nvSpPr>
        <p:spPr>
          <a:xfrm>
            <a:off x="2802468" y="2298784"/>
            <a:ext cx="1007535" cy="211499"/>
          </a:xfrm>
          <a:prstGeom prst="rightArrow">
            <a:avLst>
              <a:gd name="adj1" fmla="val 50000"/>
              <a:gd name="adj2" fmla="val 12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F103B9-39BD-4DAD-A58B-7583E175AB70}"/>
              </a:ext>
            </a:extLst>
          </p:cNvPr>
          <p:cNvSpPr txBox="1"/>
          <p:nvPr/>
        </p:nvSpPr>
        <p:spPr>
          <a:xfrm>
            <a:off x="2768602" y="1991007"/>
            <a:ext cx="10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패킷 수신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1D573E-E0A5-492C-AFD9-2707C4AD2E43}"/>
              </a:ext>
            </a:extLst>
          </p:cNvPr>
          <p:cNvSpPr/>
          <p:nvPr/>
        </p:nvSpPr>
        <p:spPr>
          <a:xfrm>
            <a:off x="3937003" y="1886736"/>
            <a:ext cx="1075266" cy="1035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통신 스레드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FB517D4-8A50-42E7-BCE1-08A9121807AA}"/>
              </a:ext>
            </a:extLst>
          </p:cNvPr>
          <p:cNvSpPr/>
          <p:nvPr/>
        </p:nvSpPr>
        <p:spPr>
          <a:xfrm>
            <a:off x="5139269" y="2298784"/>
            <a:ext cx="821263" cy="211499"/>
          </a:xfrm>
          <a:prstGeom prst="rightArrow">
            <a:avLst>
              <a:gd name="adj1" fmla="val 50000"/>
              <a:gd name="adj2" fmla="val 12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F67669-38FF-4C35-8ADE-A8D0CFE23089}"/>
              </a:ext>
            </a:extLst>
          </p:cNvPr>
          <p:cNvSpPr txBox="1"/>
          <p:nvPr/>
        </p:nvSpPr>
        <p:spPr>
          <a:xfrm>
            <a:off x="5198539" y="2037684"/>
            <a:ext cx="10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0F9D669-85C6-447B-8DE8-5C46256B251B}"/>
              </a:ext>
            </a:extLst>
          </p:cNvPr>
          <p:cNvSpPr/>
          <p:nvPr/>
        </p:nvSpPr>
        <p:spPr>
          <a:xfrm>
            <a:off x="6142568" y="1718678"/>
            <a:ext cx="3060699" cy="1337789"/>
          </a:xfrm>
          <a:prstGeom prst="roundRect">
            <a:avLst>
              <a:gd name="adj" fmla="val 789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3EF78-E6EB-4B57-B28F-319EA8C3D685}"/>
              </a:ext>
            </a:extLst>
          </p:cNvPr>
          <p:cNvSpPr txBox="1"/>
          <p:nvPr/>
        </p:nvSpPr>
        <p:spPr>
          <a:xfrm>
            <a:off x="7027333" y="1735591"/>
            <a:ext cx="145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MemoryStream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23EA55-1149-4C55-96BC-559C7D32ACBC}"/>
              </a:ext>
            </a:extLst>
          </p:cNvPr>
          <p:cNvSpPr/>
          <p:nvPr/>
        </p:nvSpPr>
        <p:spPr>
          <a:xfrm>
            <a:off x="6485474" y="2273273"/>
            <a:ext cx="419087" cy="43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79AD16D-247F-414C-889F-8D3D0BE9D882}"/>
              </a:ext>
            </a:extLst>
          </p:cNvPr>
          <p:cNvSpPr/>
          <p:nvPr/>
        </p:nvSpPr>
        <p:spPr>
          <a:xfrm>
            <a:off x="6878109" y="2273273"/>
            <a:ext cx="573618" cy="43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패킷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B20399-9DE3-47F9-BE12-3B2F60EA4FA5}"/>
              </a:ext>
            </a:extLst>
          </p:cNvPr>
          <p:cNvSpPr/>
          <p:nvPr/>
        </p:nvSpPr>
        <p:spPr>
          <a:xfrm>
            <a:off x="7451726" y="2273273"/>
            <a:ext cx="944029" cy="4317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AF8136-D7B0-48AA-8E9D-AC425B689C20}"/>
              </a:ext>
            </a:extLst>
          </p:cNvPr>
          <p:cNvSpPr/>
          <p:nvPr/>
        </p:nvSpPr>
        <p:spPr>
          <a:xfrm>
            <a:off x="8395755" y="2273273"/>
            <a:ext cx="418045" cy="43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2B8F33-4BF5-4094-925F-4962733D90EA}"/>
              </a:ext>
            </a:extLst>
          </p:cNvPr>
          <p:cNvCxnSpPr>
            <a:cxnSpLocks/>
          </p:cNvCxnSpPr>
          <p:nvPr/>
        </p:nvCxnSpPr>
        <p:spPr>
          <a:xfrm flipV="1">
            <a:off x="7162801" y="2565402"/>
            <a:ext cx="0" cy="29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E4667-199F-4DD7-A2BD-0C92FEB14125}"/>
              </a:ext>
            </a:extLst>
          </p:cNvPr>
          <p:cNvSpPr txBox="1"/>
          <p:nvPr/>
        </p:nvSpPr>
        <p:spPr>
          <a:xfrm>
            <a:off x="6796085" y="2863063"/>
            <a:ext cx="733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맨 끝에 추가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499AF9-360A-4E78-9F3C-B8B339A66771}"/>
              </a:ext>
            </a:extLst>
          </p:cNvPr>
          <p:cNvSpPr txBox="1"/>
          <p:nvPr/>
        </p:nvSpPr>
        <p:spPr>
          <a:xfrm>
            <a:off x="7726092" y="2711524"/>
            <a:ext cx="733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</a:t>
            </a:r>
            <a:r>
              <a:rPr lang="ko-KR" altLang="en-US" sz="700" dirty="0" err="1"/>
              <a:t>개째</a:t>
            </a:r>
            <a:endParaRPr lang="ko-KR" altLang="en-US" sz="7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7932DC-2BA5-4792-A7F8-8DB6C85C24ED}"/>
              </a:ext>
            </a:extLst>
          </p:cNvPr>
          <p:cNvSpPr txBox="1"/>
          <p:nvPr/>
        </p:nvSpPr>
        <p:spPr>
          <a:xfrm>
            <a:off x="8395755" y="2701910"/>
            <a:ext cx="733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err="1"/>
              <a:t>개째</a:t>
            </a:r>
            <a:endParaRPr lang="ko-KR" altLang="en-US" sz="7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7407E47-2788-4799-A155-08D5C92843E8}"/>
              </a:ext>
            </a:extLst>
          </p:cNvPr>
          <p:cNvSpPr/>
          <p:nvPr/>
        </p:nvSpPr>
        <p:spPr>
          <a:xfrm>
            <a:off x="1371598" y="3489572"/>
            <a:ext cx="8051801" cy="1710266"/>
          </a:xfrm>
          <a:prstGeom prst="roundRect">
            <a:avLst>
              <a:gd name="adj" fmla="val 7895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807808-B722-40F2-976A-B5D22FBC03C4}"/>
              </a:ext>
            </a:extLst>
          </p:cNvPr>
          <p:cNvSpPr txBox="1"/>
          <p:nvPr/>
        </p:nvSpPr>
        <p:spPr>
          <a:xfrm>
            <a:off x="4080931" y="3320295"/>
            <a:ext cx="263313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메인 스레드에서 사용 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FFC819-B5EC-4CE1-B7D1-91861E40B335}"/>
              </a:ext>
            </a:extLst>
          </p:cNvPr>
          <p:cNvSpPr/>
          <p:nvPr/>
        </p:nvSpPr>
        <p:spPr>
          <a:xfrm>
            <a:off x="1879603" y="3826908"/>
            <a:ext cx="1075266" cy="1035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통신 스레드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A3069FF-7A0E-4770-BF72-316EE8663ECB}"/>
              </a:ext>
            </a:extLst>
          </p:cNvPr>
          <p:cNvSpPr/>
          <p:nvPr/>
        </p:nvSpPr>
        <p:spPr>
          <a:xfrm>
            <a:off x="3817410" y="3636573"/>
            <a:ext cx="3060699" cy="1337789"/>
          </a:xfrm>
          <a:prstGeom prst="roundRect">
            <a:avLst>
              <a:gd name="adj" fmla="val 7895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AE2D30-010A-4FFF-8150-438D210F0923}"/>
              </a:ext>
            </a:extLst>
          </p:cNvPr>
          <p:cNvSpPr txBox="1"/>
          <p:nvPr/>
        </p:nvSpPr>
        <p:spPr>
          <a:xfrm>
            <a:off x="4702175" y="3653486"/>
            <a:ext cx="145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MemoryStream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BAAD9D-2C88-4620-AF06-E941BA9C63E2}"/>
              </a:ext>
            </a:extLst>
          </p:cNvPr>
          <p:cNvSpPr/>
          <p:nvPr/>
        </p:nvSpPr>
        <p:spPr>
          <a:xfrm>
            <a:off x="4160316" y="4191168"/>
            <a:ext cx="419087" cy="43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AEC0A3-AE84-4F49-AA19-8F4C994DF4EC}"/>
              </a:ext>
            </a:extLst>
          </p:cNvPr>
          <p:cNvSpPr/>
          <p:nvPr/>
        </p:nvSpPr>
        <p:spPr>
          <a:xfrm>
            <a:off x="4552951" y="4191168"/>
            <a:ext cx="573618" cy="43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A20C6D-03CE-4830-80E6-DF184CF2EF82}"/>
              </a:ext>
            </a:extLst>
          </p:cNvPr>
          <p:cNvSpPr/>
          <p:nvPr/>
        </p:nvSpPr>
        <p:spPr>
          <a:xfrm>
            <a:off x="5126568" y="4191168"/>
            <a:ext cx="944029" cy="4317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1E207E5-81B2-45E4-B689-AA132E50BD6A}"/>
              </a:ext>
            </a:extLst>
          </p:cNvPr>
          <p:cNvSpPr/>
          <p:nvPr/>
        </p:nvSpPr>
        <p:spPr>
          <a:xfrm>
            <a:off x="6070597" y="4191168"/>
            <a:ext cx="418045" cy="43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ADBB3-E567-4ABC-A40A-2D0B23263814}"/>
              </a:ext>
            </a:extLst>
          </p:cNvPr>
          <p:cNvSpPr txBox="1"/>
          <p:nvPr/>
        </p:nvSpPr>
        <p:spPr>
          <a:xfrm>
            <a:off x="5397497" y="4632893"/>
            <a:ext cx="733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</a:t>
            </a:r>
            <a:r>
              <a:rPr lang="ko-KR" altLang="en-US" sz="700" dirty="0" err="1"/>
              <a:t>개째</a:t>
            </a:r>
            <a:endParaRPr lang="ko-KR" altLang="en-US" sz="7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7C6CB-0EF4-4895-BCDA-AAB41817C47D}"/>
              </a:ext>
            </a:extLst>
          </p:cNvPr>
          <p:cNvSpPr txBox="1"/>
          <p:nvPr/>
        </p:nvSpPr>
        <p:spPr>
          <a:xfrm>
            <a:off x="6062653" y="4615960"/>
            <a:ext cx="733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err="1"/>
              <a:t>개째</a:t>
            </a:r>
            <a:endParaRPr lang="ko-KR" altLang="en-US" sz="7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E536F3E-457B-4288-A951-74D195630839}"/>
              </a:ext>
            </a:extLst>
          </p:cNvPr>
          <p:cNvSpPr/>
          <p:nvPr/>
        </p:nvSpPr>
        <p:spPr>
          <a:xfrm>
            <a:off x="6292317" y="4321590"/>
            <a:ext cx="1336150" cy="211499"/>
          </a:xfrm>
          <a:prstGeom prst="rightArrow">
            <a:avLst>
              <a:gd name="adj1" fmla="val 50000"/>
              <a:gd name="adj2" fmla="val 122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444EBB-D172-4E01-856F-E73F5C29A9F9}"/>
              </a:ext>
            </a:extLst>
          </p:cNvPr>
          <p:cNvSpPr/>
          <p:nvPr/>
        </p:nvSpPr>
        <p:spPr>
          <a:xfrm>
            <a:off x="7753351" y="3889270"/>
            <a:ext cx="1075266" cy="10355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메인 스레드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9772E-DD95-435C-9174-A94D632A9B27}"/>
              </a:ext>
            </a:extLst>
          </p:cNvPr>
          <p:cNvSpPr txBox="1"/>
          <p:nvPr/>
        </p:nvSpPr>
        <p:spPr>
          <a:xfrm>
            <a:off x="6950073" y="3967853"/>
            <a:ext cx="107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추출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0B03B8-717B-40A7-B941-4E93D4BFD034}"/>
              </a:ext>
            </a:extLst>
          </p:cNvPr>
          <p:cNvSpPr txBox="1"/>
          <p:nvPr/>
        </p:nvSpPr>
        <p:spPr>
          <a:xfrm>
            <a:off x="4632579" y="4632893"/>
            <a:ext cx="733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</a:t>
            </a:r>
            <a:r>
              <a:rPr lang="ko-KR" altLang="en-US" sz="700" dirty="0" err="1"/>
              <a:t>개째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99962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민철</dc:creator>
  <cp:lastModifiedBy>김 민철</cp:lastModifiedBy>
  <cp:revision>6</cp:revision>
  <dcterms:created xsi:type="dcterms:W3CDTF">2021-03-27T08:03:37Z</dcterms:created>
  <dcterms:modified xsi:type="dcterms:W3CDTF">2021-03-27T08:34:55Z</dcterms:modified>
</cp:coreProperties>
</file>