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ckwell" panose="02060603020205020403" pitchFamily="18" charset="0"/>
      <p:regular r:id="rId33"/>
      <p:bold r:id="rId34"/>
      <p:italic r:id="rId35"/>
      <p:boldItalic r:id="rId36"/>
    </p:embeddedFont>
    <p:embeddedFont>
      <p:font typeface="Rockwell Condensed" panose="02060603050405020104" pitchFamily="18" charset="0"/>
      <p:regular r:id="rId37"/>
      <p:bold r:id="rId38"/>
    </p:embeddedFont>
    <p:embeddedFont>
      <p:font typeface="Rockwell Extra Bold" panose="02060603020205020403" pitchFamily="18" charset="0"/>
      <p:bold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2"/>
    <p:restoredTop sz="94706"/>
  </p:normalViewPr>
  <p:slideViewPr>
    <p:cSldViewPr snapToGrid="0">
      <p:cViewPr varScale="1">
        <p:scale>
          <a:sx n="188" d="100"/>
          <a:sy n="188" d="100"/>
        </p:scale>
        <p:origin x="752" y="1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705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927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298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62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83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970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816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822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28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263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452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50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2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1CE6F-FAE4-6F45-A571-256004B9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004" y="1592748"/>
            <a:ext cx="6797992" cy="1710943"/>
          </a:xfrm>
        </p:spPr>
        <p:txBody>
          <a:bodyPr/>
          <a:lstStyle/>
          <a:p>
            <a:r>
              <a:rPr lang="nb-NO" altLang="zh-CN" b="1" dirty="0" err="1"/>
              <a:t>Capstone</a:t>
            </a:r>
            <a:r>
              <a:rPr lang="nb-NO" altLang="zh-CN" b="1" dirty="0"/>
              <a:t> Project - The Battle </a:t>
            </a:r>
            <a:r>
              <a:rPr lang="nb-NO" altLang="zh-CN" b="1" dirty="0" err="1"/>
              <a:t>of</a:t>
            </a:r>
            <a:r>
              <a:rPr lang="nb-NO" altLang="zh-CN" b="1" dirty="0"/>
              <a:t> </a:t>
            </a:r>
            <a:r>
              <a:rPr lang="nb-NO" altLang="zh-CN" b="1" dirty="0" err="1"/>
              <a:t>Neighborhoods</a:t>
            </a:r>
            <a:r>
              <a:rPr lang="nb-NO" altLang="zh-CN" b="1" dirty="0"/>
              <a:t> (</a:t>
            </a:r>
            <a:r>
              <a:rPr lang="nb-NO" altLang="zh-CN" b="1" dirty="0" err="1"/>
              <a:t>Week</a:t>
            </a:r>
            <a:r>
              <a:rPr lang="nb-NO" altLang="zh-CN" b="1" dirty="0"/>
              <a:t> </a:t>
            </a:r>
            <a:r>
              <a:rPr lang="en-US" altLang="zh-CN" b="1" dirty="0"/>
              <a:t>1&amp;</a:t>
            </a:r>
            <a:r>
              <a:rPr lang="nb-NO" altLang="zh-CN" b="1" dirty="0"/>
              <a:t>2)</a:t>
            </a:r>
            <a:br>
              <a:rPr lang="nb-NO" altLang="zh-CN" b="1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26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85" y="1015998"/>
            <a:ext cx="6251787" cy="322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26" y="1022268"/>
            <a:ext cx="6109546" cy="309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47" y="778933"/>
            <a:ext cx="6339840" cy="321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46" y="1871250"/>
            <a:ext cx="7491308" cy="19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00" y="2045545"/>
            <a:ext cx="7559041" cy="200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33" y="2251480"/>
            <a:ext cx="7078133" cy="175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46" y="2296158"/>
            <a:ext cx="6692053" cy="180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60" y="2357120"/>
            <a:ext cx="6529493" cy="173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400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park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</a:t>
            </a:r>
            <a:r>
              <a:rPr lang="en-US" sz="1400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nagar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</a:t>
            </a:r>
            <a:r>
              <a:rPr lang="en-US" sz="1400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kailash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400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shah road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673962" y="677853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name,Rating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along with their latitude and longitude.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sz="12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sz="12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sz="12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60" y="812799"/>
            <a:ext cx="6563360" cy="3402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479" y="721360"/>
            <a:ext cx="5926667" cy="370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32" y="900853"/>
            <a:ext cx="6231467" cy="362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{F71CD059-5531-8747-BDC2-677ADFF62818}tf10001070</Template>
  <TotalTime>0</TotalTime>
  <Words>442</Words>
  <Application>Microsoft Macintosh PowerPoint</Application>
  <PresentationFormat>全屏显示(16:9)</PresentationFormat>
  <Paragraphs>45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Georgia</vt:lpstr>
      <vt:lpstr>Calibri</vt:lpstr>
      <vt:lpstr>Rockwell Extra Bold</vt:lpstr>
      <vt:lpstr>Rockwell Condensed</vt:lpstr>
      <vt:lpstr>Wingdings</vt:lpstr>
      <vt:lpstr>Arial</vt:lpstr>
      <vt:lpstr>Rockwell</vt:lpstr>
      <vt:lpstr>Roboto</vt:lpstr>
      <vt:lpstr>木材纹理</vt:lpstr>
      <vt:lpstr>Capstone Project - The Battle of Neighborhoods (Week 1&amp;2)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(Week 1&amp;2) </dc:title>
  <cp:lastModifiedBy>Yushan Pan</cp:lastModifiedBy>
  <cp:revision>1</cp:revision>
  <dcterms:modified xsi:type="dcterms:W3CDTF">2021-02-01T12:25:58Z</dcterms:modified>
</cp:coreProperties>
</file>