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3" r:id="rId10"/>
    <p:sldId id="267" r:id="rId11"/>
    <p:sldId id="266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6301"/>
  </p:normalViewPr>
  <p:slideViewPr>
    <p:cSldViewPr snapToGrid="0">
      <p:cViewPr varScale="1">
        <p:scale>
          <a:sx n="85" d="100"/>
          <a:sy n="85" d="100"/>
        </p:scale>
        <p:origin x="552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nDni9hFAqbmsmAzykLok2J3wM0cipfP0?usp=sharing" TargetMode="External"/><Relationship Id="rId2" Type="http://schemas.openxmlformats.org/officeDocument/2006/relationships/hyperlink" Target="https://github.com/KMG1610/AICTE-GREEN-SKILL-INTERNSHIP.git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6390752" y="584200"/>
            <a:ext cx="415659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83142" y="1967602"/>
            <a:ext cx="6870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</a:t>
            </a:r>
            <a:r>
              <a:rPr lang="en-US" sz="4000" b="1" u="sng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Comsumption</a:t>
            </a:r>
            <a:r>
              <a:rPr lang="en-US" sz="40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Predictor </a:t>
            </a:r>
            <a:r>
              <a:rPr lang="en-IN" sz="40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829283-275D-6E0D-40E4-3DA22A7139B6}"/>
              </a:ext>
            </a:extLst>
          </p:cNvPr>
          <p:cNvSpPr txBox="1"/>
          <p:nvPr/>
        </p:nvSpPr>
        <p:spPr>
          <a:xfrm>
            <a:off x="4783142" y="3007024"/>
            <a:ext cx="6804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Kshitij Milind Gaikwad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F15686-28E7-1B21-6D85-D0E23A37F7C4}"/>
              </a:ext>
            </a:extLst>
          </p:cNvPr>
          <p:cNvSpPr txBox="1"/>
          <p:nvPr/>
        </p:nvSpPr>
        <p:spPr>
          <a:xfrm>
            <a:off x="4831987" y="3663281"/>
            <a:ext cx="6870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B.K Birla College Kalyan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5BCFA-FD46-F0B8-8BF0-DD51FBAD3D5F}"/>
              </a:ext>
            </a:extLst>
          </p:cNvPr>
          <p:cNvSpPr txBox="1"/>
          <p:nvPr/>
        </p:nvSpPr>
        <p:spPr>
          <a:xfrm>
            <a:off x="4783146" y="4309612"/>
            <a:ext cx="687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5346514 / </a:t>
            </a: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STU685790bbd2b651750569147</a:t>
            </a:r>
            <a:r>
              <a:rPr lang="en-IN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25B20-ED0E-6107-7C60-91EA0491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7E3983-76F0-E1AA-34D0-C019221E2374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C9EF6-F745-30AA-53BB-493902F1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3" y="2091915"/>
            <a:ext cx="7089422" cy="4600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6122FF-2357-7C98-33CE-8A6FB3AB1E2C}"/>
              </a:ext>
            </a:extLst>
          </p:cNvPr>
          <p:cNvSpPr txBox="1"/>
          <p:nvPr/>
        </p:nvSpPr>
        <p:spPr>
          <a:xfrm>
            <a:off x="326453" y="1712259"/>
            <a:ext cx="3612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Visualisation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Predictions: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46516-7287-5B21-B522-54D34F4A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237B2-290E-B78A-8D15-82A799A6C497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B22FD0-7F14-32AF-36BB-5C40A4C29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954305"/>
            <a:ext cx="8593429" cy="4831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CE7EB-C90E-D0C0-1B04-64409EDFDC0A}"/>
              </a:ext>
            </a:extLst>
          </p:cNvPr>
          <p:cNvSpPr txBox="1"/>
          <p:nvPr/>
        </p:nvSpPr>
        <p:spPr>
          <a:xfrm>
            <a:off x="255104" y="1554195"/>
            <a:ext cx="2886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4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CDA00F-4D90-2635-8C87-286D3AD533E6}"/>
              </a:ext>
            </a:extLst>
          </p:cNvPr>
          <p:cNvSpPr txBox="1"/>
          <p:nvPr/>
        </p:nvSpPr>
        <p:spPr>
          <a:xfrm>
            <a:off x="149086" y="1388261"/>
            <a:ext cx="119711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Linear Regression model with low error rates (MAE: 0.86 kWh, RMSE: 2.24 kWh), achieving 3.3% and 8.6% relative to average consumption, proving its reliability for daily forecasts.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effective data handling, from minute-level aggregation to kWh conversion, resolving issues like unrealistic predictions through proper sum/mean usage.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 user-friendly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for real-time predictions, enabling practical energy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the importance of feature scaling and model tuning for accurate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aligns with sustainable goals by promoting energy awareness and efficiency.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AAFB2-82D6-2EBC-1652-040A563806BC}"/>
              </a:ext>
            </a:extLst>
          </p:cNvPr>
          <p:cNvSpPr txBox="1"/>
          <p:nvPr/>
        </p:nvSpPr>
        <p:spPr>
          <a:xfrm>
            <a:off x="149087" y="369190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4670-4B18-E6F3-920B-07C282C9BA2D}"/>
              </a:ext>
            </a:extLst>
          </p:cNvPr>
          <p:cNvSpPr txBox="1"/>
          <p:nvPr/>
        </p:nvSpPr>
        <p:spPr>
          <a:xfrm>
            <a:off x="149086" y="4092015"/>
            <a:ext cx="11893827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external data sources like weather APIs to enhance prediction accuracy for seasonal variations.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models like Random Forest or LSTM for capturing non-linear patterns and time-series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2B3EE-B770-6975-0E77-B1C98E29C1C6}"/>
              </a:ext>
            </a:extLst>
          </p:cNvPr>
          <p:cNvSpPr txBox="1"/>
          <p:nvPr/>
        </p:nvSpPr>
        <p:spPr>
          <a:xfrm>
            <a:off x="199809" y="1667435"/>
            <a:ext cx="7276756" cy="438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Mastered Python programming for machine learning, including data manipulation with Pandas and NumPy.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Linear Regression modeling using scikit-learn, including feature extraction, training, and evaluation.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experience in data preprocessing techniques, such as datetime handling, aggregation (sum/mean), and scaling for energy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model evaluation metrics like MAE and RMSE, and their interpretation in real-world contexts.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web application deployment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user interfaces.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problem-solving skills to troubleshoot issues like negative predictions and data scaling mismatches.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D65D0-C10B-6C52-1317-B9B306D4E416}"/>
              </a:ext>
            </a:extLst>
          </p:cNvPr>
          <p:cNvSpPr txBox="1"/>
          <p:nvPr/>
        </p:nvSpPr>
        <p:spPr>
          <a:xfrm>
            <a:off x="135834" y="1620174"/>
            <a:ext cx="1205616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3.11.9, chosen for its robust machine learning libraries and compatibility with the project’s requirements.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training, leveraging its cloud-based computational resources and pre-installed libraries.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for local development, debugging, and deployment, offering an integrated terminal and extension support.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(1.5.3) and NumPy (1.24.3) for efficient data manipulation, aggregation (e.g., resampling to daily data, and numerical computations.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(1.3.2) for implementing Linear Regression, splitting data into train/test sets, and calculating evaluation metrics (MAE, RMSE).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(3.7.1) for exploratory data analysis visualizations, such as plotting energy trends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(1.3.2) for serializing and loading the trained model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energy_consumption_model.pkl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efficiently.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(1.29.0) for creating an interactive web app with real-time predictions and user-friendly input forms.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7B9D-E207-C286-6FD0-4B837528D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5FDA79-4F25-F1C9-ED6D-2EA36A81EFF4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842D4-8EED-2092-4A82-9CA4707566C4}"/>
              </a:ext>
            </a:extLst>
          </p:cNvPr>
          <p:cNvSpPr txBox="1"/>
          <p:nvPr/>
        </p:nvSpPr>
        <p:spPr>
          <a:xfrm>
            <a:off x="67917" y="1467774"/>
            <a:ext cx="12056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Power Consumption CSV (minute-level data from 2006-2010, aggregated to daily), sourced from a public repository like Kaggle.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for repository management, enabling code versioning, collaboration, and documentation via the README file.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11, ensuring compatibility with the local environment and file paths.</a:t>
            </a:r>
          </a:p>
        </p:txBody>
      </p:sp>
    </p:spTree>
    <p:extLst>
      <p:ext uri="{BB962C8B-B14F-4D97-AF65-F5344CB8AC3E}">
        <p14:creationId xmlns:p14="http://schemas.microsoft.com/office/powerpoint/2010/main" val="132322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4B4EB-CAC1-D44E-D1A6-67BC229FBB71}"/>
              </a:ext>
            </a:extLst>
          </p:cNvPr>
          <p:cNvSpPr txBox="1"/>
          <p:nvPr/>
        </p:nvSpPr>
        <p:spPr>
          <a:xfrm>
            <a:off x="267412" y="1414766"/>
            <a:ext cx="10543079" cy="4996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need to predict daily household energy consumption from historical data to support sustainability.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Sourced the "Household Electric Power Consumption" dataset from Kaggle, containing minute-level readings of power metrics.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datetime, handled missing values with mean imputation, aggregated minute data to daily levels (sum for power, mean for voltage/intensity), and converted power to kWh by dividing by 60.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trends (e.g., daily energy over time), checked for outliers, and extracted features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Month.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Linear Regression for its simplicity and interpretability, trained on features including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Month, Voltage, Sub_metering_1,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Global_intensity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Sub_metering_2.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model performance with MAE (0.86 kWh, 3.3% of average) and RMSE (2.24 kWh, 8.6% of average) on test data.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web app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input and real-time predictions.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D96F9-0A3B-3960-E418-45F2239015B1}"/>
              </a:ext>
            </a:extLst>
          </p:cNvPr>
          <p:cNvSpPr txBox="1"/>
          <p:nvPr/>
        </p:nvSpPr>
        <p:spPr>
          <a:xfrm>
            <a:off x="340658" y="1595718"/>
            <a:ext cx="10524566" cy="22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AI/ML model to forecast daily household energy consumption (in kWh) using historical data features like day of the week, month, voltage, global intensity, and sub-metered energy readings. This helps optimize consumption, reduce waste, and align with sustainable development goals by enabling data-driven energy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24883-9D2F-3D56-21CF-5C2ED52EC677}"/>
              </a:ext>
            </a:extLst>
          </p:cNvPr>
          <p:cNvSpPr txBox="1"/>
          <p:nvPr/>
        </p:nvSpPr>
        <p:spPr>
          <a:xfrm>
            <a:off x="255104" y="1454522"/>
            <a:ext cx="11689977" cy="5304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leverages a Linear Regression model trained on the Household Power Consumption dataset, meticulously processed to address real-world challenges.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began with data preprocessing, where minute-level power readings were aggregated into daily sums for energy metrics (e.g.,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Global_active_power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Sub_metering_1, Sub_metering_2) and means for voltage and intensity, followed by a conversion from kW-minutes to kWh by dividing by 60.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resolved initial issues like negative (-46.93 kWh) and excessively high (6290.44 kWh) predictions, which stemmed from improper aggregation. Feature engineering extracted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Day_of_Week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Month from datetime data, enhancing model input.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was trained in Google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saved using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deployed via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that accepts user inputs (e.g., Day of Week, Sub-metering values) and delivers predictions like 105.04 kWh and 132.51 kWh.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includes input validation to ensure non-negative values and provides a clean interface for real-time forecasting, making it practical for household energy planning.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Repository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E3A10-2CAF-DC4C-E38E-17324269F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BB2183-706A-2615-DA00-ECEA4E69DF6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7439C-3C8C-F30E-F9EB-9B0CEEB6B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3" y="2091915"/>
            <a:ext cx="8817329" cy="4299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F92067-3422-F9B8-C8AA-5E3B358C0DAA}"/>
              </a:ext>
            </a:extLst>
          </p:cNvPr>
          <p:cNvSpPr txBox="1"/>
          <p:nvPr/>
        </p:nvSpPr>
        <p:spPr>
          <a:xfrm>
            <a:off x="255104" y="1712259"/>
            <a:ext cx="4186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Splitting and Model Training: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8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7ACC5-AFD3-7A18-0633-9213B3DDB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3" y="2091915"/>
            <a:ext cx="8817329" cy="4600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B0976A-6F45-A38C-A3B9-6FC5EADDA32D}"/>
              </a:ext>
            </a:extLst>
          </p:cNvPr>
          <p:cNvSpPr txBox="1"/>
          <p:nvPr/>
        </p:nvSpPr>
        <p:spPr>
          <a:xfrm>
            <a:off x="326453" y="1703294"/>
            <a:ext cx="3770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 Model: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302</TotalTime>
  <Words>1012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Kshitij Gaikwad</cp:lastModifiedBy>
  <cp:revision>8</cp:revision>
  <dcterms:created xsi:type="dcterms:W3CDTF">2024-12-31T09:40:01Z</dcterms:created>
  <dcterms:modified xsi:type="dcterms:W3CDTF">2025-09-13T15:08:41Z</dcterms:modified>
</cp:coreProperties>
</file>