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6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defaultTextStyle>
    <a:defPPr>
      <a:defRPr lang="ko-KR"/>
    </a:defPPr>
    <a:lvl1pPr marL="0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830" autoAdjust="0"/>
    <p:restoredTop sz="94660" autoAdjust="0"/>
  </p:normalViewPr>
  <p:slideViewPr>
    <p:cSldViewPr snapToGrid="0" snapToObjects="1">
      <p:cViewPr varScale="1">
        <p:scale>
          <a:sx n="100" d="100"/>
          <a:sy n="100" d="100"/>
        </p:scale>
        <p:origin x="936" y="192"/>
      </p:cViewPr>
      <p:guideLst>
        <p:guide orient="horz" pos="161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4932" y="-102"/>
      </p:cViewPr>
      <p:guideLst>
        <p:guide pos="5290"/>
      </p:guideLst>
    </p:cSldViewPr>
  </p:notesViewPr>
  <p:gridSpacing cx="45005" cy="45005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80D3A79-1F12-44DC-910C-DE78909CA5B0}" type="datetime1">
              <a:rPr lang="ko-KR" altLang="en-US"/>
              <a:pPr lvl="0">
                <a:defRPr/>
              </a:pPr>
              <a:t>2022-09-07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B35B793-74DE-43B1-B9D3-F22A9F4BB43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7C46F0B-B2D3-4C76-95E5-1874D06E050D}" type="datetime1">
              <a:rPr lang="ko-KR" altLang="en-US"/>
              <a:pPr lvl="0">
                <a:defRPr/>
              </a:pPr>
              <a:t>2022-09-07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001A00C-B843-4881-8936-61286A99C61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10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11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12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13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14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16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17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18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19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15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670" cy="411607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3070" cy="458470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3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4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5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6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7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8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갤체 틀 1"/>
          <p:cNvSpPr txBox="1">
            <a:spLocks noGrp="1"/>
          </p:cNvSpPr>
          <p:nvPr>
            <p:ph type="hdr" idx="0"/>
          </p:nvPr>
        </p:nvSpPr>
        <p:spPr>
          <a:xfrm>
            <a:off x="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"/>
          </p:nvPr>
        </p:nvSpPr>
        <p:spPr>
          <a:xfrm>
            <a:off x="3884930" y="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datetime1">
              <a:rPr lang="ko-KR" altLang="en-US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2022-09-07</a:t>
            </a:fld>
            <a:endParaRPr lang="ko-KR" altLang="en-US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온라인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5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idx="3"/>
          </p:nvPr>
        </p:nvSpPr>
        <p:spPr>
          <a:xfrm>
            <a:off x="685800" y="4343400"/>
            <a:ext cx="5487035" cy="41154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/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4"/>
          </p:nvPr>
        </p:nvSpPr>
        <p:spPr>
          <a:xfrm>
            <a:off x="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7835"/>
          </a:xfrm>
          <a:prstGeom prst="rect">
            <a:avLst/>
          </a:prstGeom>
        </p:spPr>
        <p:txBody>
          <a:bodyPr vert="horz" wrap="square" lIns="91440" tIns="45720" rIns="91440" bIns="45720" anchor="b">
            <a:noAutofit/>
          </a:bodyPr>
          <a:lstStyle/>
          <a:p>
            <a:pPr marL="0" indent="0" algn="r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fld id="{B9320F77-B9A0-41C5-862A-B4B631284C64}" type="slidenum">
              <a:rPr lang="en-US" altLang="ko-KR" sz="1200" b="0" strike="noStrike" cap="none">
                <a:solidFill>
                  <a:schemeClr val="tx1"/>
                </a:solidFill>
                <a:latin typeface="맑은 고딕"/>
                <a:ea typeface="맑은 고딕"/>
              </a:rPr>
              <a:pPr marL="0" indent="0" algn="r" defTabSz="77914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t>9</a:t>
            </a:fld>
            <a:endParaRPr lang="en-US" altLang="ko-KR" sz="1200" b="0" strike="noStrike" cap="none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/>
          </p:cNvSpPr>
          <p:nvPr userDrawn="1"/>
        </p:nvSpPr>
        <p:spPr>
          <a:xfrm>
            <a:off x="0" y="0"/>
            <a:ext cx="9144635" cy="5144135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9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0" name="바닥글 개체 틀 10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1" name="슬라이드 번호 개체 틀 11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95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95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6" name="Text Placeholder 16"/>
          <p:cNvSpPr txBox="1">
            <a:spLocks noGrp="1"/>
          </p:cNvSpPr>
          <p:nvPr>
            <p:ph type="ctrTitle"/>
          </p:nvPr>
        </p:nvSpPr>
        <p:spPr>
          <a:xfrm>
            <a:off x="273050" y="934085"/>
            <a:ext cx="4398645" cy="115760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9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39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Subtitle 17"/>
          <p:cNvSpPr txBox="1">
            <a:spLocks noGrp="1"/>
          </p:cNvSpPr>
          <p:nvPr>
            <p:ph type="subTitle" hasCustomPrompt="1"/>
          </p:nvPr>
        </p:nvSpPr>
        <p:spPr>
          <a:xfrm>
            <a:off x="273050" y="2304415"/>
            <a:ext cx="2313940" cy="3352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D5EAFB"/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rgbClr val="D5EAFB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8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>
            <a:spLocks/>
          </p:cNvSpPr>
          <p:nvPr userDrawn="1"/>
        </p:nvSpPr>
        <p:spPr>
          <a:xfrm>
            <a:off x="0" y="-16510"/>
            <a:ext cx="9144635" cy="260350"/>
          </a:xfrm>
          <a:prstGeom prst="rect">
            <a:avLst/>
          </a:prstGeom>
          <a:solidFill>
            <a:srgbClr val="4DACF3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78105" tIns="38735" rIns="78105" bIns="38735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49" name="제목 2048"/>
          <p:cNvSpPr txBox="1">
            <a:spLocks noGrp="1"/>
          </p:cNvSpPr>
          <p:nvPr>
            <p:ph type="title"/>
          </p:nvPr>
        </p:nvSpPr>
        <p:spPr>
          <a:xfrm>
            <a:off x="344170" y="-3175"/>
            <a:ext cx="2865755" cy="263525"/>
          </a:xfrm>
          <a:prstGeom prst="rect">
            <a:avLst/>
          </a:prstGeom>
        </p:spPr>
        <p:txBody>
          <a:bodyPr vert="horz" wrap="square" lIns="78105" tIns="38735" rIns="78105" bIns="38735" numCol="1" anchor="ctr">
            <a:norm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1" strike="noStrike" cap="none" dirty="0" smtClean="0">
                <a:solidFill>
                  <a:schemeClr val="bg1"/>
                </a:solidFill>
                <a:latin typeface="Arial" charset="0"/>
                <a:ea typeface="Arial" charset="0"/>
              </a:rPr>
              <a:t>마스터 제목 스타일 편집</a:t>
            </a:r>
            <a:endParaRPr lang="ko-KR" altLang="en-US" sz="1200" b="1" strike="noStrike" cap="none" dirty="0" smtClean="0">
              <a:solidFill>
                <a:schemeClr val="bg1"/>
              </a:solidFill>
              <a:latin typeface="Arial" charset="0"/>
              <a:ea typeface="Arial" charset="0"/>
            </a:endParaRPr>
          </a:p>
        </p:txBody>
      </p:sp>
      <p:sp>
        <p:nvSpPr>
          <p:cNvPr id="5" name="타원 4"/>
          <p:cNvSpPr>
            <a:spLocks/>
          </p:cNvSpPr>
          <p:nvPr userDrawn="1"/>
        </p:nvSpPr>
        <p:spPr>
          <a:xfrm>
            <a:off x="222885" y="64770"/>
            <a:ext cx="108585" cy="10858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779145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2050" name="날짜 개체 틀 2050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1" name="바닥글 개체 틀 2051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2" name="슬라이드 번호 개체 틀 2052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055" name="Subtitle 2055"/>
          <p:cNvSpPr txBox="1">
            <a:spLocks noGrp="1"/>
          </p:cNvSpPr>
          <p:nvPr>
            <p:ph type="subTitle" hasCustomPrompt="1"/>
          </p:nvPr>
        </p:nvSpPr>
        <p:spPr>
          <a:xfrm>
            <a:off x="479425" y="795655"/>
            <a:ext cx="8366760" cy="4984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</a:rPr>
              <a:t>마스터 텍스트 스타일을 편집합니다.</a:t>
            </a:r>
            <a:endParaRPr lang="ko-KR" altLang="en-US" sz="900" b="0" strike="noStrike" cap="none" dirty="0" smtClean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0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048"/>
          <p:cNvSpPr txBox="1">
            <a:spLocks noGrp="1"/>
          </p:cNvSpPr>
          <p:nvPr>
            <p:ph type="title" hasCustomPrompt="1"/>
          </p:nvPr>
        </p:nvSpPr>
        <p:spPr>
          <a:xfrm>
            <a:off x="235585" y="1360170"/>
            <a:ext cx="8496300" cy="937895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 smtClean="0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 smtClean="0">
              <a:solidFill>
                <a:srgbClr val="4DACF3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32740" y="66865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32740" y="2766695"/>
            <a:ext cx="1830705" cy="635"/>
          </a:xfrm>
          <a:prstGeom prst="line">
            <a:avLst/>
          </a:prstGeom>
          <a:ln w="28575" cap="flat" cmpd="sng">
            <a:solidFill>
              <a:srgbClr val="4DACF3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날짜 개체 틀 12"/>
          <p:cNvSpPr txBox="1">
            <a:spLocks noGrp="1"/>
          </p:cNvSpPr>
          <p:nvPr>
            <p:ph type="dt"/>
          </p:nvPr>
        </p:nvSpPr>
        <p:spPr>
          <a:xfrm>
            <a:off x="457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10/9/2018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바닥글 개체 틀 13"/>
          <p:cNvSpPr txBox="1">
            <a:spLocks noGrp="1"/>
          </p:cNvSpPr>
          <p:nvPr>
            <p:ph type="ftr"/>
          </p:nvPr>
        </p:nvSpPr>
        <p:spPr>
          <a:xfrm>
            <a:off x="3124200" y="4767580"/>
            <a:ext cx="2896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바닥글</a:t>
            </a:r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4" name="슬라이드 번호 개체 틀 14"/>
          <p:cNvSpPr txBox="1">
            <a:spLocks noGrp="1"/>
          </p:cNvSpPr>
          <p:nvPr>
            <p:ph type="sldNum" idx="12"/>
          </p:nvPr>
        </p:nvSpPr>
        <p:spPr>
          <a:xfrm>
            <a:off x="6553200" y="4767580"/>
            <a:ext cx="2134870" cy="27495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algn="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000" b="0" strike="noStrike" cap="none" dirty="0" smtClean="0">
                <a:solidFill>
                  <a:schemeClr val="bg1">
                    <a:lumMod val="50000"/>
                    <a:lumOff val="0"/>
                  </a:schemeClr>
                </a:solidFill>
                <a:latin typeface="Arial" charset="0"/>
                <a:ea typeface="Arial" charset="0"/>
              </a:rPr>
              <a:t>‹#›</a:t>
            </a:fld>
            <a:endParaRPr lang="ko-KR" altLang="en-US" sz="1000" b="0" strike="noStrike" cap="none" dirty="0" smtClean="0">
              <a:solidFill>
                <a:schemeClr val="bg1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2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 txBox="1">
            <a:spLocks noGrp="1"/>
          </p:cNvSpPr>
          <p:nvPr>
            <p:ph type="dt"/>
          </p:nvPr>
        </p:nvSpPr>
        <p:spPr>
          <a:xfrm>
            <a:off x="4572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2018-10-09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/>
          </p:nvPr>
        </p:nvSpPr>
        <p:spPr>
          <a:xfrm>
            <a:off x="3200400" y="4697730"/>
            <a:ext cx="27444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바닥글</a:t>
            </a:r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  <p:sp>
        <p:nvSpPr>
          <p:cNvPr id="3" name="Slide Number Placeholder 1"/>
          <p:cNvSpPr txBox="1">
            <a:spLocks noGrp="1"/>
          </p:cNvSpPr>
          <p:nvPr>
            <p:ph type="sldNum" idx="12"/>
          </p:nvPr>
        </p:nvSpPr>
        <p:spPr>
          <a:xfrm>
            <a:off x="6858000" y="4697730"/>
            <a:ext cx="1830070" cy="3441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r" defTabSz="5080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900" b="0" strike="noStrike" cap="none" dirty="0" smtClean="0">
                <a:solidFill>
                  <a:srgbClr val="898989"/>
                </a:solidFill>
                <a:latin typeface="Times New Roman" charset="0"/>
                <a:ea typeface="Times New Roman" charset="0"/>
              </a:rPr>
              <a:t>‹#›</a:t>
            </a:fld>
            <a:endParaRPr lang="ko-KR" altLang="en-US" sz="900" b="0" strike="noStrike" cap="none" dirty="0" smtClean="0">
              <a:solidFill>
                <a:srgbClr val="898989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82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2" Type="http://schemas.openxmlformats.org/officeDocument/2006/relationships/notesSlide" Target="../notesSlides/notesSlide20.xml"  /><Relationship Id="rId3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9130" y="1422400"/>
            <a:ext cx="5614145" cy="664210"/>
          </a:xfrm>
          <a:prstGeom prst="rect">
            <a:avLst/>
          </a:prstGeom>
          <a:noFill/>
        </p:spPr>
        <p:txBody>
          <a:bodyPr vert="horz" wrap="square" lIns="78105" tIns="38735" rIns="78105" bIns="38735" anchor="t">
            <a:spAutoFit/>
          </a:bodyPr>
          <a:lstStyle/>
          <a:p>
            <a:pPr marL="0" indent="0" algn="l" defTabSz="779145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39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M.O.T 프로세스 흐름도</a:t>
            </a:r>
            <a:endParaRPr lang="en-US" altLang="ko-KR" sz="39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980305" y="3670300"/>
          <a:ext cx="3887470" cy="110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43735"/>
                <a:gridCol w="1943735"/>
              </a:tblGrid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문서관리번호</a:t>
                      </a:r>
                      <a:endParaRPr lang="ko-KR" altLang="en-US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l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dacf3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    성    일</a:t>
                      </a:r>
                      <a:endParaRPr lang="ko-KR" altLang="en-US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2022. 09. 06</a:t>
                      </a:r>
                      <a:endParaRPr lang="en-US" altLang="ko-KR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dacf3"/>
                    </a:solidFill>
                  </a:tcPr>
                </a:tc>
              </a:tr>
              <a:tr h="368300"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보           안</a:t>
                      </a:r>
                      <a:endParaRPr lang="ko-KR" altLang="en-US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dacf3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indent="0" algn="ctr" defTabSz="9144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일     반     본</a:t>
                      </a:r>
                      <a:endParaRPr lang="ko-KR" altLang="en-US" sz="18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  <a:round/>
                    </a:lnB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75"/>
          <p:cNvSpPr txBox="1"/>
          <p:nvPr/>
        </p:nvSpPr>
        <p:spPr>
          <a:xfrm>
            <a:off x="2968625" y="975995"/>
            <a:ext cx="3267075" cy="37020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고객 / 판매자 / 관리자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5" name="도형 39"/>
          <p:cNvSpPr/>
          <p:nvPr/>
        </p:nvSpPr>
        <p:spPr>
          <a:xfrm>
            <a:off x="313690" y="1520825"/>
            <a:ext cx="129794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 상품 클릭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도형 39"/>
          <p:cNvSpPr/>
          <p:nvPr/>
        </p:nvSpPr>
        <p:spPr>
          <a:xfrm>
            <a:off x="314960" y="2286635"/>
            <a:ext cx="12922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상품 상세페이지</a:t>
            </a:r>
            <a:endParaRPr lang="en-US" altLang="ko-KR" sz="95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안에 리뷰 클릭</a:t>
            </a:r>
            <a:endParaRPr lang="ko-KR" altLang="en-US" sz="95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317500" y="3053080"/>
            <a:ext cx="129476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상품 리뷰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MOT-USER-19~25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상품 리뷰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1" name="도형 40"/>
          <p:cNvSpPr/>
          <p:nvPr/>
        </p:nvSpPr>
        <p:spPr>
          <a:xfrm>
            <a:off x="2143125" y="1746250"/>
            <a:ext cx="124206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상품 리뷰 등록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41"/>
          <p:cNvSpPr/>
          <p:nvPr/>
        </p:nvSpPr>
        <p:spPr>
          <a:xfrm>
            <a:off x="4013200" y="1753235"/>
            <a:ext cx="149098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상품 리뷰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등록 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42"/>
          <p:cNvSpPr/>
          <p:nvPr/>
        </p:nvSpPr>
        <p:spPr>
          <a:xfrm>
            <a:off x="6099175" y="1754505"/>
            <a:ext cx="1219835" cy="37401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상품 리뷰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양식에 맞게 작성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도형 43"/>
          <p:cNvSpPr/>
          <p:nvPr/>
        </p:nvSpPr>
        <p:spPr>
          <a:xfrm>
            <a:off x="7875905" y="1754505"/>
            <a:ext cx="9436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7. 작성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5882005" y="2238375"/>
            <a:ext cx="1647825" cy="668655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양식과 </a:t>
            </a:r>
            <a:endParaRPr lang="en-US" altLang="ko-KR" sz="10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다른경우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 출력</a:t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49" name="도형 48"/>
          <p:cNvSpPr/>
          <p:nvPr/>
        </p:nvSpPr>
        <p:spPr>
          <a:xfrm>
            <a:off x="2149475" y="3059430"/>
            <a:ext cx="1242060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상품 리뷰 수정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도형 49"/>
          <p:cNvSpPr/>
          <p:nvPr/>
        </p:nvSpPr>
        <p:spPr>
          <a:xfrm>
            <a:off x="4015105" y="2984500"/>
            <a:ext cx="1486535" cy="4946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상품 리뷰 작성자와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수정자 일치 시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수정 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1" name="도형 50"/>
          <p:cNvSpPr/>
          <p:nvPr/>
        </p:nvSpPr>
        <p:spPr>
          <a:xfrm>
            <a:off x="6169660" y="3056255"/>
            <a:ext cx="1219835" cy="3606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상품 리뷰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양식에 맞게 수정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2" name="도형 51"/>
          <p:cNvSpPr/>
          <p:nvPr/>
        </p:nvSpPr>
        <p:spPr>
          <a:xfrm>
            <a:off x="3921125" y="3580765"/>
            <a:ext cx="1663700" cy="668655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비일치 시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 출력</a:t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53" name="도형 52"/>
          <p:cNvSpPr/>
          <p:nvPr/>
        </p:nvSpPr>
        <p:spPr>
          <a:xfrm>
            <a:off x="7875905" y="3054350"/>
            <a:ext cx="943610" cy="3562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7. 수정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8" name="도형 57"/>
          <p:cNvSpPr/>
          <p:nvPr/>
        </p:nvSpPr>
        <p:spPr>
          <a:xfrm>
            <a:off x="2139950" y="4451985"/>
            <a:ext cx="1242695" cy="3930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상품 리뷰 삭제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9" name="도형 58"/>
          <p:cNvSpPr/>
          <p:nvPr/>
        </p:nvSpPr>
        <p:spPr>
          <a:xfrm>
            <a:off x="4013200" y="4398645"/>
            <a:ext cx="1488440" cy="4921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상품 리뷰 작성자와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수정자 일치 시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삭제 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도형 59"/>
          <p:cNvSpPr/>
          <p:nvPr/>
        </p:nvSpPr>
        <p:spPr>
          <a:xfrm>
            <a:off x="6092190" y="4441825"/>
            <a:ext cx="1219835" cy="3924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삭제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61" name="도형 60"/>
          <p:cNvCxnSpPr>
            <a:stCxn id="5" idx="2"/>
            <a:endCxn id="6" idx="0"/>
          </p:cNvCxnSpPr>
          <p:nvPr/>
        </p:nvCxnSpPr>
        <p:spPr>
          <a:xfrm flipH="1">
            <a:off x="960755" y="1899285"/>
            <a:ext cx="2540" cy="38798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6" idx="2"/>
            <a:endCxn id="7" idx="0"/>
          </p:cNvCxnSpPr>
          <p:nvPr/>
        </p:nvCxnSpPr>
        <p:spPr>
          <a:xfrm>
            <a:off x="960755" y="2665095"/>
            <a:ext cx="4445" cy="38862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7" idx="3"/>
            <a:endCxn id="41" idx="1"/>
          </p:cNvCxnSpPr>
          <p:nvPr/>
        </p:nvCxnSpPr>
        <p:spPr>
          <a:xfrm flipV="1">
            <a:off x="1611630" y="1935480"/>
            <a:ext cx="532130" cy="1295400"/>
          </a:xfrm>
          <a:prstGeom prst="bentConnector3">
            <a:avLst>
              <a:gd name="adj1" fmla="val 58190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63"/>
          <p:cNvSpPr/>
          <p:nvPr/>
        </p:nvSpPr>
        <p:spPr>
          <a:xfrm rot="16200000" flipH="1">
            <a:off x="1318895" y="3827145"/>
            <a:ext cx="1424305" cy="219075"/>
          </a:xfrm>
          <a:prstGeom prst="bentConnector2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cxnSp>
        <p:nvCxnSpPr>
          <p:cNvPr id="65" name="도형 64"/>
          <p:cNvCxnSpPr>
            <a:endCxn id="49" idx="1"/>
          </p:cNvCxnSpPr>
          <p:nvPr/>
        </p:nvCxnSpPr>
        <p:spPr>
          <a:xfrm>
            <a:off x="1916430" y="3232785"/>
            <a:ext cx="233680" cy="444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1" idx="3"/>
            <a:endCxn id="42" idx="1"/>
          </p:cNvCxnSpPr>
          <p:nvPr/>
        </p:nvCxnSpPr>
        <p:spPr>
          <a:xfrm>
            <a:off x="3384550" y="1935480"/>
            <a:ext cx="629285" cy="762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2" idx="3"/>
            <a:endCxn id="43" idx="1"/>
          </p:cNvCxnSpPr>
          <p:nvPr/>
        </p:nvCxnSpPr>
        <p:spPr>
          <a:xfrm flipV="1">
            <a:off x="5503545" y="1941195"/>
            <a:ext cx="596265" cy="190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43" idx="3"/>
            <a:endCxn id="44" idx="1"/>
          </p:cNvCxnSpPr>
          <p:nvPr/>
        </p:nvCxnSpPr>
        <p:spPr>
          <a:xfrm>
            <a:off x="7318375" y="1941195"/>
            <a:ext cx="558165" cy="317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49" idx="3"/>
            <a:endCxn id="50" idx="1"/>
          </p:cNvCxnSpPr>
          <p:nvPr/>
        </p:nvCxnSpPr>
        <p:spPr>
          <a:xfrm flipV="1">
            <a:off x="3390900" y="3231515"/>
            <a:ext cx="624840" cy="571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50" idx="3"/>
            <a:endCxn id="51" idx="1"/>
          </p:cNvCxnSpPr>
          <p:nvPr/>
        </p:nvCxnSpPr>
        <p:spPr>
          <a:xfrm>
            <a:off x="5501005" y="3231515"/>
            <a:ext cx="669290" cy="635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51" idx="3"/>
            <a:endCxn id="53" idx="1"/>
          </p:cNvCxnSpPr>
          <p:nvPr/>
        </p:nvCxnSpPr>
        <p:spPr>
          <a:xfrm flipV="1">
            <a:off x="7388860" y="3232150"/>
            <a:ext cx="487680" cy="444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8" idx="3"/>
            <a:endCxn id="59" idx="1"/>
          </p:cNvCxnSpPr>
          <p:nvPr/>
        </p:nvCxnSpPr>
        <p:spPr>
          <a:xfrm flipV="1">
            <a:off x="3382010" y="4644390"/>
            <a:ext cx="631825" cy="444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도형 72"/>
          <p:cNvCxnSpPr>
            <a:stCxn id="59" idx="3"/>
            <a:endCxn id="60" idx="1"/>
          </p:cNvCxnSpPr>
          <p:nvPr/>
        </p:nvCxnSpPr>
        <p:spPr>
          <a:xfrm flipV="1">
            <a:off x="5501005" y="4637405"/>
            <a:ext cx="591820" cy="762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상자 73"/>
          <p:cNvSpPr txBox="1"/>
          <p:nvPr/>
        </p:nvSpPr>
        <p:spPr>
          <a:xfrm>
            <a:off x="6709410" y="3748405"/>
            <a:ext cx="2272030" cy="56515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50" b="0" strike="noStrike" cap="none">
                <a:latin typeface="맑은 고딕"/>
                <a:ea typeface="맑은 고딕"/>
              </a:rPr>
              <a:t>리뷰 조회 : 고객 / 판매자 / 관리자</a:t>
            </a:r>
            <a:br>
              <a:rPr lang="en-US" altLang="ko-KR" sz="1050" b="0" strike="noStrike" cap="none">
                <a:latin typeface="맑은 고딕"/>
                <a:ea typeface="맑은 고딕"/>
              </a:rPr>
            </a:br>
            <a:r>
              <a:rPr lang="en-US" altLang="ko-KR" sz="1050" b="0" strike="noStrike" cap="none">
                <a:latin typeface="맑은 고딕"/>
                <a:ea typeface="맑은 고딕"/>
              </a:rPr>
              <a:t>리뷰 등록, 수정 : 고객 </a:t>
            </a:r>
            <a:br>
              <a:rPr lang="en-US" altLang="ko-KR" sz="1050" b="0" strike="noStrike" cap="none">
                <a:latin typeface="맑은 고딕"/>
                <a:ea typeface="맑은 고딕"/>
              </a:rPr>
            </a:br>
            <a:r>
              <a:rPr lang="en-US" altLang="ko-KR" sz="1050" b="0" strike="noStrike" cap="none">
                <a:latin typeface="맑은 고딕"/>
                <a:ea typeface="맑은 고딕"/>
              </a:rPr>
              <a:t>리뷰 삭제 : 고객, 관리자</a:t>
            </a:r>
            <a:endParaRPr lang="ko-KR" altLang="en-US" sz="105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75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고객 / 판매자 / 관리자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5" name="도형 39"/>
          <p:cNvSpPr/>
          <p:nvPr/>
        </p:nvSpPr>
        <p:spPr>
          <a:xfrm>
            <a:off x="183515" y="1346835"/>
            <a:ext cx="1642110" cy="53594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전체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공지사항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자주하는 질문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1:1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게시판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도형 39"/>
          <p:cNvSpPr/>
          <p:nvPr/>
        </p:nvSpPr>
        <p:spPr>
          <a:xfrm>
            <a:off x="187325" y="2070735"/>
            <a:ext cx="1642110" cy="542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전체 공지사항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자주하는 질문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1:1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게시판 출력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180340" y="307530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조회를 원하는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게시판 항목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" name="도형 39"/>
          <p:cNvSpPr/>
          <p:nvPr/>
        </p:nvSpPr>
        <p:spPr>
          <a:xfrm>
            <a:off x="181610" y="381063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선택한 게시판 항목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중 원하는 글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" name="도형 39"/>
          <p:cNvSpPr/>
          <p:nvPr/>
        </p:nvSpPr>
        <p:spPr>
          <a:xfrm>
            <a:off x="182880" y="452818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선택한 글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MOT-USER-26~29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공지사항</a:t>
                      </a: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 관리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0" name="도형 39"/>
          <p:cNvSpPr/>
          <p:nvPr/>
        </p:nvSpPr>
        <p:spPr>
          <a:xfrm>
            <a:off x="2215515" y="1690370"/>
            <a:ext cx="12617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작성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5674995" y="1689100"/>
            <a:ext cx="14992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양식에 맞게 작성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41"/>
          <p:cNvSpPr/>
          <p:nvPr/>
        </p:nvSpPr>
        <p:spPr>
          <a:xfrm>
            <a:off x="7538085" y="1691640"/>
            <a:ext cx="13684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작성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42"/>
          <p:cNvSpPr/>
          <p:nvPr/>
        </p:nvSpPr>
        <p:spPr>
          <a:xfrm>
            <a:off x="5597525" y="2158365"/>
            <a:ext cx="1663700" cy="668655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양식과 맞지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않을 시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 출력</a:t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46" name="도형 45"/>
          <p:cNvSpPr/>
          <p:nvPr/>
        </p:nvSpPr>
        <p:spPr>
          <a:xfrm>
            <a:off x="2217420" y="2921000"/>
            <a:ext cx="1261745" cy="4038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수정할 글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도형 46"/>
          <p:cNvSpPr/>
          <p:nvPr/>
        </p:nvSpPr>
        <p:spPr>
          <a:xfrm>
            <a:off x="5675630" y="2929255"/>
            <a:ext cx="1499235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양식에 맞게 수정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47"/>
          <p:cNvSpPr/>
          <p:nvPr/>
        </p:nvSpPr>
        <p:spPr>
          <a:xfrm>
            <a:off x="7538085" y="2929255"/>
            <a:ext cx="1368425" cy="3943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수정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도형 49"/>
          <p:cNvSpPr/>
          <p:nvPr/>
        </p:nvSpPr>
        <p:spPr>
          <a:xfrm>
            <a:off x="3872865" y="3415665"/>
            <a:ext cx="1414145" cy="871220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불일치 시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</a:t>
            </a:r>
            <a:endParaRPr lang="en-US" altLang="ko-KR" sz="10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출력</a:t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51" name="도형 50"/>
          <p:cNvSpPr/>
          <p:nvPr/>
        </p:nvSpPr>
        <p:spPr>
          <a:xfrm>
            <a:off x="3842385" y="2928620"/>
            <a:ext cx="1499235" cy="3898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작성자와 수정자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일치 시 수정화면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도형 53"/>
          <p:cNvSpPr/>
          <p:nvPr/>
        </p:nvSpPr>
        <p:spPr>
          <a:xfrm>
            <a:off x="2204085" y="4429760"/>
            <a:ext cx="12617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삭제할 글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5" name="도형 54"/>
          <p:cNvSpPr/>
          <p:nvPr/>
        </p:nvSpPr>
        <p:spPr>
          <a:xfrm>
            <a:off x="7539355" y="4432300"/>
            <a:ext cx="136842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삭제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56"/>
          <p:cNvSpPr/>
          <p:nvPr/>
        </p:nvSpPr>
        <p:spPr>
          <a:xfrm>
            <a:off x="3844925" y="4418330"/>
            <a:ext cx="150050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작성자와 수정자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일치 시 삭제화면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58" name="도형 57"/>
          <p:cNvCxnSpPr>
            <a:stCxn id="6" idx="3"/>
            <a:endCxn id="40" idx="1"/>
          </p:cNvCxnSpPr>
          <p:nvPr/>
        </p:nvCxnSpPr>
        <p:spPr>
          <a:xfrm flipV="1">
            <a:off x="1829435" y="1879917"/>
            <a:ext cx="386080" cy="462280"/>
          </a:xfrm>
          <a:prstGeom prst="bentConnector3">
            <a:avLst>
              <a:gd name="adj1" fmla="val 50000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도형 58"/>
          <p:cNvSpPr/>
          <p:nvPr/>
        </p:nvSpPr>
        <p:spPr>
          <a:xfrm rot="16200000" flipH="1">
            <a:off x="974883" y="3389788"/>
            <a:ext cx="2277427" cy="182245"/>
          </a:xfrm>
          <a:prstGeom prst="bentConnector2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cxnSp>
        <p:nvCxnSpPr>
          <p:cNvPr id="60" name="도형 59"/>
          <p:cNvCxnSpPr>
            <a:endCxn id="46" idx="1"/>
          </p:cNvCxnSpPr>
          <p:nvPr/>
        </p:nvCxnSpPr>
        <p:spPr>
          <a:xfrm>
            <a:off x="2024380" y="3119755"/>
            <a:ext cx="193675" cy="317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0" idx="3"/>
            <a:endCxn id="41" idx="1"/>
          </p:cNvCxnSpPr>
          <p:nvPr/>
        </p:nvCxnSpPr>
        <p:spPr>
          <a:xfrm flipV="1">
            <a:off x="3476625" y="1878330"/>
            <a:ext cx="2199005" cy="190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1" idx="3"/>
            <a:endCxn id="42" idx="1"/>
          </p:cNvCxnSpPr>
          <p:nvPr/>
        </p:nvCxnSpPr>
        <p:spPr>
          <a:xfrm>
            <a:off x="7173595" y="1878330"/>
            <a:ext cx="365125" cy="317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6" idx="3"/>
            <a:endCxn id="51" idx="1"/>
          </p:cNvCxnSpPr>
          <p:nvPr/>
        </p:nvCxnSpPr>
        <p:spPr>
          <a:xfrm>
            <a:off x="3478530" y="3122295"/>
            <a:ext cx="364490" cy="127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1" idx="3"/>
            <a:endCxn id="47" idx="1"/>
          </p:cNvCxnSpPr>
          <p:nvPr/>
        </p:nvCxnSpPr>
        <p:spPr>
          <a:xfrm>
            <a:off x="5340985" y="3122930"/>
            <a:ext cx="335280" cy="508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47" idx="3"/>
            <a:endCxn id="48" idx="1"/>
          </p:cNvCxnSpPr>
          <p:nvPr/>
        </p:nvCxnSpPr>
        <p:spPr>
          <a:xfrm flipV="1">
            <a:off x="7174230" y="3126105"/>
            <a:ext cx="364490" cy="190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54" idx="3"/>
            <a:endCxn id="57" idx="1"/>
          </p:cNvCxnSpPr>
          <p:nvPr/>
        </p:nvCxnSpPr>
        <p:spPr>
          <a:xfrm flipV="1">
            <a:off x="3465195" y="4607560"/>
            <a:ext cx="380365" cy="1206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57" idx="3"/>
            <a:endCxn id="55" idx="1"/>
          </p:cNvCxnSpPr>
          <p:nvPr/>
        </p:nvCxnSpPr>
        <p:spPr>
          <a:xfrm>
            <a:off x="5344795" y="4607560"/>
            <a:ext cx="2195195" cy="1460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67"/>
          <p:cNvCxnSpPr>
            <a:stCxn id="5" idx="2"/>
            <a:endCxn id="6" idx="0"/>
          </p:cNvCxnSpPr>
          <p:nvPr/>
        </p:nvCxnSpPr>
        <p:spPr>
          <a:xfrm rot="16200000" flipH="1">
            <a:off x="912495" y="1974850"/>
            <a:ext cx="187960" cy="381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6" idx="2"/>
            <a:endCxn id="7" idx="0"/>
          </p:cNvCxnSpPr>
          <p:nvPr/>
        </p:nvCxnSpPr>
        <p:spPr>
          <a:xfrm rot="5400000">
            <a:off x="774065" y="2840990"/>
            <a:ext cx="461645" cy="698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7" idx="2"/>
            <a:endCxn id="8" idx="0"/>
          </p:cNvCxnSpPr>
          <p:nvPr/>
        </p:nvCxnSpPr>
        <p:spPr>
          <a:xfrm>
            <a:off x="1001395" y="3453765"/>
            <a:ext cx="1905" cy="35750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8" idx="2"/>
            <a:endCxn id="9" idx="0"/>
          </p:cNvCxnSpPr>
          <p:nvPr/>
        </p:nvCxnSpPr>
        <p:spPr>
          <a:xfrm>
            <a:off x="1002665" y="4189095"/>
            <a:ext cx="1905" cy="33972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71"/>
          <p:cNvSpPr txBox="1"/>
          <p:nvPr/>
        </p:nvSpPr>
        <p:spPr>
          <a:xfrm>
            <a:off x="6572250" y="3612515"/>
            <a:ext cx="2572385" cy="41529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br>
              <a:rPr lang="en-US" altLang="ko-KR" sz="1050" b="0" strike="noStrike" cap="none">
                <a:latin typeface="맑은 고딕"/>
                <a:ea typeface="맑은 고딕"/>
              </a:rPr>
            </a:br>
            <a:endParaRPr lang="en-US" altLang="ko-KR" sz="105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75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고객 / 판매자 / 관리자</a:t>
            </a:r>
            <a:endParaRPr lang="en-US" altLang="ko-KR" sz="1800" b="0" strike="noStrike" cap="none">
              <a:latin typeface="맑은 고딕"/>
              <a:ea typeface="맑은 고딕"/>
            </a:endParaRPr>
          </a:p>
        </p:txBody>
      </p:sp>
      <p:sp>
        <p:nvSpPr>
          <p:cNvPr id="5" name="도형 39"/>
          <p:cNvSpPr/>
          <p:nvPr/>
        </p:nvSpPr>
        <p:spPr>
          <a:xfrm>
            <a:off x="258445" y="1346835"/>
            <a:ext cx="1642110" cy="50292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전체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공지사항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자주하는 질문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1:1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게시판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도형 39"/>
          <p:cNvSpPr/>
          <p:nvPr/>
        </p:nvSpPr>
        <p:spPr>
          <a:xfrm>
            <a:off x="259715" y="2034540"/>
            <a:ext cx="1642110" cy="53530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전체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공지사항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자주하는 질문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1:1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문의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게시판 출력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255905" y="29063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조회를 원하는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게시판 항목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" name="도형 39"/>
          <p:cNvSpPr/>
          <p:nvPr/>
        </p:nvSpPr>
        <p:spPr>
          <a:xfrm>
            <a:off x="257175" y="362267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선택한 게시판 항목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아래 댓글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" name="도형 39"/>
          <p:cNvSpPr/>
          <p:nvPr/>
        </p:nvSpPr>
        <p:spPr>
          <a:xfrm>
            <a:off x="259715" y="43230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선택한 댓글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MOT-USER-30~32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댓글 </a:t>
                      </a: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관리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0" name="도형 39"/>
          <p:cNvSpPr/>
          <p:nvPr/>
        </p:nvSpPr>
        <p:spPr>
          <a:xfrm>
            <a:off x="6778625" y="164846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7. 작성 후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2447925" y="165544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댓글 맨 아래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작성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도형 43"/>
          <p:cNvSpPr/>
          <p:nvPr/>
        </p:nvSpPr>
        <p:spPr>
          <a:xfrm>
            <a:off x="4592955" y="274828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7. 작성자와 수정자 아이디</a:t>
            </a:r>
            <a:endParaRPr lang="en-US" altLang="ko-KR" sz="9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일치 시 수정화면 출력</a:t>
            </a:r>
            <a:endParaRPr lang="ko-KR" altLang="en-US" sz="95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2454275" y="274447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댓글 맨 아래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수정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9" name="도형 48"/>
          <p:cNvSpPr/>
          <p:nvPr/>
        </p:nvSpPr>
        <p:spPr>
          <a:xfrm>
            <a:off x="6785610" y="274066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8. 작성 후 수정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도형 49"/>
          <p:cNvSpPr/>
          <p:nvPr/>
        </p:nvSpPr>
        <p:spPr>
          <a:xfrm>
            <a:off x="4476750" y="3222625"/>
            <a:ext cx="1884045" cy="871220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 b="0" strike="noStrike" cap="none">
                <a:latin typeface="맑은 고딕"/>
                <a:ea typeface="맑은 고딕"/>
              </a:rPr>
              <a:t>아이디 불일치 </a:t>
            </a:r>
            <a:endParaRPr lang="en-US" altLang="ko-KR" sz="95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 b="0" strike="noStrike" cap="none">
                <a:latin typeface="맑은 고딕"/>
                <a:ea typeface="맑은 고딕"/>
              </a:rPr>
              <a:t>시 경고창 출력</a:t>
            </a:r>
            <a:endParaRPr lang="ko-KR" altLang="en-US" sz="950" b="0" strike="noStrike" cap="none">
              <a:latin typeface="맑은 고딕"/>
              <a:ea typeface="맑은 고딕"/>
            </a:endParaRPr>
          </a:p>
        </p:txBody>
      </p:sp>
      <p:sp>
        <p:nvSpPr>
          <p:cNvPr id="51" name="도형 50"/>
          <p:cNvSpPr/>
          <p:nvPr/>
        </p:nvSpPr>
        <p:spPr>
          <a:xfrm>
            <a:off x="4593590" y="419481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7. 작성자와 수정자 아이디</a:t>
            </a:r>
            <a:endParaRPr lang="en-US" altLang="ko-KR" sz="9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일치 시 삭제화면 출력</a:t>
            </a:r>
            <a:endParaRPr lang="ko-KR" altLang="en-US" sz="95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2" name="도형 51"/>
          <p:cNvSpPr/>
          <p:nvPr/>
        </p:nvSpPr>
        <p:spPr>
          <a:xfrm>
            <a:off x="2447925" y="418909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댓글 맨 아래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삭제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3" name="도형 52"/>
          <p:cNvSpPr/>
          <p:nvPr/>
        </p:nvSpPr>
        <p:spPr>
          <a:xfrm>
            <a:off x="6755130" y="4194810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8. 삭제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54" name="도형 53"/>
          <p:cNvCxnSpPr>
            <a:stCxn id="9" idx="3"/>
            <a:endCxn id="41" idx="1"/>
          </p:cNvCxnSpPr>
          <p:nvPr/>
        </p:nvCxnSpPr>
        <p:spPr>
          <a:xfrm flipV="1">
            <a:off x="1901190" y="1844675"/>
            <a:ext cx="547370" cy="2668270"/>
          </a:xfrm>
          <a:prstGeom prst="bentConnector3">
            <a:avLst>
              <a:gd name="adj1" fmla="val 49926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endCxn id="45" idx="1"/>
          </p:cNvCxnSpPr>
          <p:nvPr/>
        </p:nvCxnSpPr>
        <p:spPr>
          <a:xfrm>
            <a:off x="2176145" y="2923540"/>
            <a:ext cx="278765" cy="1079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55"/>
          <p:cNvCxnSpPr/>
          <p:nvPr/>
        </p:nvCxnSpPr>
        <p:spPr>
          <a:xfrm flipV="1">
            <a:off x="2183765" y="4378325"/>
            <a:ext cx="264795" cy="381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56"/>
          <p:cNvCxnSpPr>
            <a:stCxn id="41" idx="3"/>
            <a:endCxn id="40" idx="1"/>
          </p:cNvCxnSpPr>
          <p:nvPr/>
        </p:nvCxnSpPr>
        <p:spPr>
          <a:xfrm flipV="1">
            <a:off x="4089400" y="1837690"/>
            <a:ext cx="2689860" cy="762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45" idx="3"/>
            <a:endCxn id="44" idx="1"/>
          </p:cNvCxnSpPr>
          <p:nvPr/>
        </p:nvCxnSpPr>
        <p:spPr>
          <a:xfrm>
            <a:off x="4095750" y="2933700"/>
            <a:ext cx="497840" cy="444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44" idx="3"/>
            <a:endCxn id="49" idx="1"/>
          </p:cNvCxnSpPr>
          <p:nvPr/>
        </p:nvCxnSpPr>
        <p:spPr>
          <a:xfrm flipV="1">
            <a:off x="6234430" y="2929890"/>
            <a:ext cx="551815" cy="825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/>
          <p:nvPr/>
        </p:nvCxnSpPr>
        <p:spPr>
          <a:xfrm>
            <a:off x="4089400" y="4378325"/>
            <a:ext cx="504825" cy="635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/>
          <p:nvPr/>
        </p:nvCxnSpPr>
        <p:spPr>
          <a:xfrm>
            <a:off x="6235065" y="4384040"/>
            <a:ext cx="520700" cy="63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5" idx="2"/>
            <a:endCxn id="6" idx="0"/>
          </p:cNvCxnSpPr>
          <p:nvPr/>
        </p:nvCxnSpPr>
        <p:spPr>
          <a:xfrm rot="16200000" flipH="1">
            <a:off x="987742" y="1941512"/>
            <a:ext cx="184785" cy="127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6" idx="2"/>
            <a:endCxn id="7" idx="0"/>
          </p:cNvCxnSpPr>
          <p:nvPr/>
        </p:nvCxnSpPr>
        <p:spPr>
          <a:xfrm rot="5400000">
            <a:off x="910590" y="2736215"/>
            <a:ext cx="336549" cy="381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7" idx="2"/>
            <a:endCxn id="8" idx="0"/>
          </p:cNvCxnSpPr>
          <p:nvPr/>
        </p:nvCxnSpPr>
        <p:spPr>
          <a:xfrm>
            <a:off x="1076960" y="3284855"/>
            <a:ext cx="1905" cy="33845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8" idx="2"/>
            <a:endCxn id="9" idx="0"/>
          </p:cNvCxnSpPr>
          <p:nvPr/>
        </p:nvCxnSpPr>
        <p:spPr>
          <a:xfrm>
            <a:off x="1078230" y="4001135"/>
            <a:ext cx="3175" cy="32258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텍스트 상자 65"/>
          <p:cNvSpPr txBox="1"/>
          <p:nvPr/>
        </p:nvSpPr>
        <p:spPr>
          <a:xfrm>
            <a:off x="6572250" y="3422015"/>
            <a:ext cx="2572385" cy="25336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en-US" altLang="ko-KR" sz="105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텍스트 상자 75"/>
          <p:cNvSpPr txBox="1"/>
          <p:nvPr/>
        </p:nvSpPr>
        <p:spPr>
          <a:xfrm>
            <a:off x="2968625" y="975995"/>
            <a:ext cx="3265805" cy="37020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구매</a:t>
            </a:r>
            <a:r>
              <a:rPr lang="en-US" altLang="ko-KR" sz="1800" b="0" strike="noStrike" cap="none">
                <a:latin typeface="맑은 고딕"/>
                <a:ea typeface="맑은 고딕"/>
              </a:rPr>
              <a:t>자</a:t>
            </a:r>
            <a:endParaRPr lang="en-US" altLang="ko-KR" sz="1800" b="0" strike="noStrike" cap="none">
              <a:latin typeface="맑은 고딕"/>
              <a:ea typeface="맑은 고딕"/>
            </a:endParaRPr>
          </a:p>
        </p:txBody>
      </p:sp>
      <p:sp>
        <p:nvSpPr>
          <p:cNvPr id="53" name="도형 52"/>
          <p:cNvSpPr/>
          <p:nvPr/>
        </p:nvSpPr>
        <p:spPr>
          <a:xfrm>
            <a:off x="830897" y="2800754"/>
            <a:ext cx="12109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 마이 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도형 53"/>
          <p:cNvSpPr/>
          <p:nvPr/>
        </p:nvSpPr>
        <p:spPr>
          <a:xfrm>
            <a:off x="2539682" y="2802659"/>
            <a:ext cx="121666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쿠폰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5" name="도형 54"/>
          <p:cNvSpPr/>
          <p:nvPr/>
        </p:nvSpPr>
        <p:spPr>
          <a:xfrm>
            <a:off x="4268152" y="2795039"/>
            <a:ext cx="121539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쿠폰 목록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도형 55"/>
          <p:cNvSpPr/>
          <p:nvPr/>
        </p:nvSpPr>
        <p:spPr>
          <a:xfrm>
            <a:off x="5975032" y="2801389"/>
            <a:ext cx="121348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쿠폰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56"/>
          <p:cNvSpPr/>
          <p:nvPr/>
        </p:nvSpPr>
        <p:spPr>
          <a:xfrm>
            <a:off x="7688262" y="2798849"/>
            <a:ext cx="122745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쿠폰 정보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69" name="도형 68"/>
          <p:cNvCxnSpPr>
            <a:stCxn id="53" idx="3"/>
            <a:endCxn id="54" idx="1"/>
          </p:cNvCxnSpPr>
          <p:nvPr/>
        </p:nvCxnSpPr>
        <p:spPr>
          <a:xfrm>
            <a:off x="2041207" y="2989984"/>
            <a:ext cx="499110" cy="254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69"/>
          <p:cNvCxnSpPr>
            <a:stCxn id="54" idx="3"/>
            <a:endCxn id="55" idx="1"/>
          </p:cNvCxnSpPr>
          <p:nvPr/>
        </p:nvCxnSpPr>
        <p:spPr>
          <a:xfrm flipV="1">
            <a:off x="3755707" y="2984269"/>
            <a:ext cx="513080" cy="825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>
            <a:stCxn id="55" idx="3"/>
            <a:endCxn id="56" idx="1"/>
          </p:cNvCxnSpPr>
          <p:nvPr/>
        </p:nvCxnSpPr>
        <p:spPr>
          <a:xfrm>
            <a:off x="5482907" y="2984269"/>
            <a:ext cx="492760" cy="698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71"/>
          <p:cNvCxnSpPr>
            <a:stCxn id="56" idx="3"/>
            <a:endCxn id="57" idx="1"/>
          </p:cNvCxnSpPr>
          <p:nvPr/>
        </p:nvCxnSpPr>
        <p:spPr>
          <a:xfrm flipV="1">
            <a:off x="7187882" y="2988079"/>
            <a:ext cx="501015" cy="317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텍스트 상자 72"/>
          <p:cNvSpPr txBox="1"/>
          <p:nvPr/>
        </p:nvSpPr>
        <p:spPr>
          <a:xfrm>
            <a:off x="819467" y="2478174"/>
            <a:ext cx="1225550" cy="25463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50" b="0" strike="noStrike" cap="none">
                <a:latin typeface="맑은 고딕"/>
                <a:ea typeface="맑은 고딕"/>
              </a:rPr>
              <a:t>쿠폰 조회 : 고객</a:t>
            </a:r>
            <a:endParaRPr lang="ko-KR" altLang="en-US" sz="1050" b="0" strike="noStrike" cap="none">
              <a:latin typeface="맑은 고딕"/>
              <a:ea typeface="맑은 고딕"/>
            </a:endParaRPr>
          </a:p>
        </p:txBody>
      </p:sp>
      <p:graphicFrame>
        <p:nvGraphicFramePr>
          <p:cNvPr id="75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MOT-BUYER-8~9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쿠폰조회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75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구매자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5" name="도형 39"/>
          <p:cNvSpPr/>
          <p:nvPr/>
        </p:nvSpPr>
        <p:spPr>
          <a:xfrm>
            <a:off x="615315" y="2430145"/>
            <a:ext cx="1641475" cy="3784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메인화면</a:t>
            </a:r>
            <a:endParaRPr lang="ko-KR" altLang="en-US" sz="1000" b="0" strike="noStrike" cap="none">
              <a:solidFill>
                <a:schemeClr val="bg1"/>
              </a:solidFill>
              <a:latin typeface="Arial"/>
              <a:ea typeface="Arial"/>
            </a:endParaRPr>
          </a:p>
        </p:txBody>
      </p:sp>
      <p:sp>
        <p:nvSpPr>
          <p:cNvPr id="6" name="도형 39"/>
          <p:cNvSpPr/>
          <p:nvPr/>
        </p:nvSpPr>
        <p:spPr>
          <a:xfrm>
            <a:off x="2692400" y="2430145"/>
            <a:ext cx="164211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상품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4769485" y="2438400"/>
            <a:ext cx="1641475" cy="3784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>
                <a:solidFill>
                  <a:schemeClr val="bg1"/>
                </a:solidFill>
                <a:latin typeface="맑은 고딕"/>
                <a:ea typeface="맑은 고딕"/>
              </a:rPr>
              <a:t>3</a:t>
            </a: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찜하기</a:t>
            </a:r>
            <a:endParaRPr lang="ko-KR" altLang="en-US" sz="95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MOT-BUYER-10~11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찜하기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38" name="도형 37"/>
          <p:cNvCxnSpPr>
            <a:stCxn id="5" idx="3"/>
            <a:endCxn id="6" idx="1"/>
          </p:cNvCxnSpPr>
          <p:nvPr/>
        </p:nvCxnSpPr>
        <p:spPr>
          <a:xfrm>
            <a:off x="2256790" y="2619375"/>
            <a:ext cx="436245" cy="63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38"/>
          <p:cNvCxnSpPr>
            <a:stCxn id="6" idx="3"/>
            <a:endCxn id="7" idx="1"/>
          </p:cNvCxnSpPr>
          <p:nvPr/>
        </p:nvCxnSpPr>
        <p:spPr>
          <a:xfrm>
            <a:off x="4333875" y="2619375"/>
            <a:ext cx="436245" cy="889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75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구매자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5" name="도형 39"/>
          <p:cNvSpPr/>
          <p:nvPr/>
        </p:nvSpPr>
        <p:spPr>
          <a:xfrm>
            <a:off x="765175" y="1736090"/>
            <a:ext cx="12490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리워드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도형 39"/>
          <p:cNvSpPr/>
          <p:nvPr/>
        </p:nvSpPr>
        <p:spPr>
          <a:xfrm>
            <a:off x="2482850" y="1732915"/>
            <a:ext cx="110998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회원정보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4068445" y="1738630"/>
            <a:ext cx="105219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사용할 </a:t>
            </a: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쿠폰/</a:t>
            </a:r>
            <a:r>
              <a:rPr lang="ko-KR" altLang="en-US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마일리지 입력</a:t>
            </a:r>
            <a:endParaRPr lang="ko-KR" altLang="en-US" sz="95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1" name="도형 39"/>
          <p:cNvSpPr/>
          <p:nvPr/>
        </p:nvSpPr>
        <p:spPr>
          <a:xfrm>
            <a:off x="5612765" y="1732915"/>
            <a:ext cx="94488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결제 확인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" name="도형 39"/>
          <p:cNvSpPr/>
          <p:nvPr/>
        </p:nvSpPr>
        <p:spPr>
          <a:xfrm>
            <a:off x="7062470" y="1737995"/>
            <a:ext cx="124015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포인트 차감 및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결제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51" name="그룹 50"/>
          <p:cNvGrpSpPr/>
          <p:nvPr/>
        </p:nvGrpSpPr>
        <p:grpSpPr>
          <a:xfrm rot="0">
            <a:off x="3809365" y="2389505"/>
            <a:ext cx="2286635" cy="846455"/>
            <a:chOff x="5206365" y="2389505"/>
            <a:chExt cx="2286635" cy="846455"/>
          </a:xfrm>
        </p:grpSpPr>
        <p:sp>
          <p:nvSpPr>
            <p:cNvPr id="2" name="사각형 설명선 1"/>
            <p:cNvSpPr/>
            <p:nvPr/>
          </p:nvSpPr>
          <p:spPr>
            <a:xfrm>
              <a:off x="5206365" y="2389505"/>
              <a:ext cx="2286635" cy="846455"/>
            </a:xfrm>
            <a:prstGeom prst="wedgeRectCallout">
              <a:avLst>
                <a:gd name="adj1" fmla="val -13056"/>
                <a:gd name="adj2" fmla="val -81290"/>
              </a:avLst>
            </a:prstGeom>
            <a:solidFill>
              <a:srgbClr val="4dacf3"/>
            </a:solidFill>
            <a:ln w="9525" cap="flat" cmpd="sng">
              <a:solidFill>
                <a:srgbClr val="4dacf3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779145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ko-KR" altLang="en-US" sz="1500" b="0" strike="noStrike" cap="none">
                <a:latin typeface="맑은 고딕"/>
                <a:ea typeface="맑은 고딕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10505" y="2458720"/>
              <a:ext cx="2105025" cy="38735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l" defTabSz="779145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000" b="0" strike="noStrike" cap="none">
                  <a:solidFill>
                    <a:schemeClr val="bg1"/>
                  </a:solidFill>
                  <a:latin typeface="맑은 고딕"/>
                  <a:ea typeface="맑은 고딕"/>
                </a:rPr>
                <a:t>4-1. 포인트 부족시 메시지 출력</a:t>
              </a:r>
              <a:endPara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endParaRPr>
            </a:p>
            <a:p>
              <a:pPr marL="0" indent="0" algn="l" defTabSz="779145" ea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en-US" altLang="ko-KR" sz="1000" b="0" strike="noStrike" cap="none">
                  <a:solidFill>
                    <a:schemeClr val="bg1"/>
                  </a:solidFill>
                  <a:latin typeface="맑은 고딕"/>
                  <a:ea typeface="맑은 고딕"/>
                </a:rPr>
                <a:t>      </a:t>
              </a:r>
              <a:endPara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MOT-BUYER-12~14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상품결제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43" name="도형 42"/>
          <p:cNvCxnSpPr/>
          <p:nvPr/>
        </p:nvCxnSpPr>
        <p:spPr>
          <a:xfrm flipV="1">
            <a:off x="2013585" y="1922145"/>
            <a:ext cx="469900" cy="381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/>
          <p:nvPr/>
        </p:nvCxnSpPr>
        <p:spPr>
          <a:xfrm>
            <a:off x="3592195" y="1922145"/>
            <a:ext cx="476885" cy="635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/>
          <p:nvPr/>
        </p:nvCxnSpPr>
        <p:spPr>
          <a:xfrm flipV="1">
            <a:off x="5120005" y="1922145"/>
            <a:ext cx="493395" cy="635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45"/>
          <p:cNvCxnSpPr/>
          <p:nvPr/>
        </p:nvCxnSpPr>
        <p:spPr>
          <a:xfrm>
            <a:off x="6557010" y="1922145"/>
            <a:ext cx="506095" cy="571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39"/>
          <p:cNvSpPr/>
          <p:nvPr/>
        </p:nvSpPr>
        <p:spPr>
          <a:xfrm>
            <a:off x="765175" y="2812732"/>
            <a:ext cx="124904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펀딩상품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53" name=""/>
          <p:cNvCxnSpPr>
            <a:stCxn id="52" idx="0"/>
            <a:endCxn id="5" idx="2"/>
          </p:cNvCxnSpPr>
          <p:nvPr/>
        </p:nvCxnSpPr>
        <p:spPr>
          <a:xfrm rot="16200000">
            <a:off x="1040923" y="2463959"/>
            <a:ext cx="697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695" cy="294640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968625" y="975995"/>
            <a:ext cx="3266440" cy="37020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판매자 / 관리자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40" name="도형 39"/>
          <p:cNvSpPr/>
          <p:nvPr/>
        </p:nvSpPr>
        <p:spPr>
          <a:xfrm>
            <a:off x="3745865" y="1939925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판매자별 매출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6817360" y="1939925"/>
            <a:ext cx="172466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판매자별 매출금액과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그래프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MOT-USER-33~35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매출 현황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3" name="도형 42"/>
          <p:cNvSpPr/>
          <p:nvPr/>
        </p:nvSpPr>
        <p:spPr>
          <a:xfrm>
            <a:off x="663575" y="2872740"/>
            <a:ext cx="165481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 매출 페이지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도형 43"/>
          <p:cNvSpPr/>
          <p:nvPr/>
        </p:nvSpPr>
        <p:spPr>
          <a:xfrm>
            <a:off x="3739515" y="287782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총 매출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6817995" y="2877820"/>
            <a:ext cx="172402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총 매출금액과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그래프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45"/>
          <p:cNvSpPr/>
          <p:nvPr/>
        </p:nvSpPr>
        <p:spPr>
          <a:xfrm>
            <a:off x="3740785" y="3759200"/>
            <a:ext cx="16427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상품별 매출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도형 46"/>
          <p:cNvSpPr/>
          <p:nvPr/>
        </p:nvSpPr>
        <p:spPr>
          <a:xfrm>
            <a:off x="6817995" y="3759200"/>
            <a:ext cx="172402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판매자가 등록한 상품별 매출금액과 그래프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48" name="도형 47"/>
          <p:cNvCxnSpPr>
            <a:stCxn id="43" idx="3"/>
            <a:endCxn id="40" idx="1"/>
          </p:cNvCxnSpPr>
          <p:nvPr/>
        </p:nvCxnSpPr>
        <p:spPr>
          <a:xfrm flipV="1">
            <a:off x="2317750" y="2129155"/>
            <a:ext cx="1428750" cy="933450"/>
          </a:xfrm>
          <a:prstGeom prst="bentConnector3">
            <a:avLst>
              <a:gd name="adj1" fmla="val 49977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48"/>
          <p:cNvCxnSpPr>
            <a:stCxn id="43" idx="3"/>
            <a:endCxn id="46" idx="1"/>
          </p:cNvCxnSpPr>
          <p:nvPr/>
        </p:nvCxnSpPr>
        <p:spPr>
          <a:xfrm>
            <a:off x="2317750" y="3061970"/>
            <a:ext cx="1423670" cy="887095"/>
          </a:xfrm>
          <a:prstGeom prst="bentConnector3">
            <a:avLst>
              <a:gd name="adj1" fmla="val 49968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49"/>
          <p:cNvCxnSpPr>
            <a:stCxn id="43" idx="3"/>
            <a:endCxn id="44" idx="1"/>
          </p:cNvCxnSpPr>
          <p:nvPr/>
        </p:nvCxnSpPr>
        <p:spPr>
          <a:xfrm>
            <a:off x="2317750" y="3061970"/>
            <a:ext cx="1422400" cy="571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50"/>
          <p:cNvCxnSpPr>
            <a:stCxn id="40" idx="3"/>
            <a:endCxn id="41" idx="1"/>
          </p:cNvCxnSpPr>
          <p:nvPr/>
        </p:nvCxnSpPr>
        <p:spPr>
          <a:xfrm>
            <a:off x="5387975" y="2129155"/>
            <a:ext cx="1430020" cy="63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51"/>
          <p:cNvCxnSpPr>
            <a:stCxn id="44" idx="3"/>
            <a:endCxn id="45" idx="1"/>
          </p:cNvCxnSpPr>
          <p:nvPr/>
        </p:nvCxnSpPr>
        <p:spPr>
          <a:xfrm>
            <a:off x="5381625" y="3067050"/>
            <a:ext cx="1437005" cy="63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46" idx="3"/>
            <a:endCxn id="47" idx="1"/>
          </p:cNvCxnSpPr>
          <p:nvPr/>
        </p:nvCxnSpPr>
        <p:spPr>
          <a:xfrm>
            <a:off x="5382895" y="3948430"/>
            <a:ext cx="1435735" cy="63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텍스트 상자 53"/>
          <p:cNvSpPr txBox="1"/>
          <p:nvPr/>
        </p:nvSpPr>
        <p:spPr>
          <a:xfrm>
            <a:off x="3750310" y="1683385"/>
            <a:ext cx="739140" cy="25463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50" b="0" strike="noStrike" cap="none">
                <a:latin typeface="맑은 고딕"/>
                <a:ea typeface="맑은 고딕"/>
              </a:rPr>
              <a:t>관리자만</a:t>
            </a:r>
            <a:endParaRPr lang="ko-KR" altLang="en-US" sz="1050" b="0" strike="noStrike" cap="none">
              <a:latin typeface="맑은 고딕"/>
              <a:ea typeface="맑은 고딕"/>
            </a:endParaRPr>
          </a:p>
        </p:txBody>
      </p:sp>
      <p:sp>
        <p:nvSpPr>
          <p:cNvPr id="55" name="도형 43"/>
          <p:cNvSpPr/>
          <p:nvPr/>
        </p:nvSpPr>
        <p:spPr>
          <a:xfrm>
            <a:off x="5858193" y="3239135"/>
            <a:ext cx="960437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일별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월별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695" cy="294640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968625" y="975995"/>
            <a:ext cx="3266440" cy="37147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관리자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39" name="도형 38"/>
          <p:cNvSpPr/>
          <p:nvPr/>
        </p:nvSpPr>
        <p:spPr>
          <a:xfrm>
            <a:off x="317500" y="1586230"/>
            <a:ext cx="160401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마이페이지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" name="도형 39"/>
          <p:cNvSpPr/>
          <p:nvPr/>
        </p:nvSpPr>
        <p:spPr>
          <a:xfrm>
            <a:off x="318135" y="3651250"/>
            <a:ext cx="161163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</a:t>
            </a:r>
            <a:r>
              <a:rPr lang="ko-KR" altLang="en-US" sz="9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회원가입 대기</a:t>
            </a:r>
            <a:r>
              <a:rPr lang="en-US" altLang="ko-KR" sz="9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en-US" altLang="ko-KR" sz="9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42"/>
          <p:cNvSpPr/>
          <p:nvPr/>
        </p:nvSpPr>
        <p:spPr>
          <a:xfrm>
            <a:off x="4080048" y="2437765"/>
            <a:ext cx="1247601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첨부파일 확인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도형 43"/>
          <p:cNvSpPr/>
          <p:nvPr/>
        </p:nvSpPr>
        <p:spPr>
          <a:xfrm>
            <a:off x="5787390" y="2442210"/>
            <a:ext cx="122999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회원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7529830" y="2445385"/>
            <a:ext cx="115951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회원가입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승인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MOT-STAFF-8~10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5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회원</a:t>
                      </a:r>
                      <a:r>
                        <a:rPr lang="ko-KR" altLang="en-US" sz="95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가입 대기</a:t>
                      </a:r>
                      <a:endParaRPr lang="ko-KR" altLang="en-US" sz="95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60" name="도형 59"/>
          <p:cNvCxnSpPr>
            <a:stCxn id="39" idx="2"/>
            <a:endCxn id="40" idx="0"/>
          </p:cNvCxnSpPr>
          <p:nvPr/>
        </p:nvCxnSpPr>
        <p:spPr>
          <a:xfrm>
            <a:off x="1119505" y="1965325"/>
            <a:ext cx="5080" cy="168656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40" idx="3"/>
            <a:endCxn id="43" idx="1"/>
          </p:cNvCxnSpPr>
          <p:nvPr/>
        </p:nvCxnSpPr>
        <p:spPr>
          <a:xfrm flipV="1">
            <a:off x="1929765" y="2627630"/>
            <a:ext cx="2150283" cy="1222375"/>
          </a:xfrm>
          <a:prstGeom prst="bentConnector3">
            <a:avLst>
              <a:gd name="adj1" fmla="val 50000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3" idx="3"/>
            <a:endCxn id="44" idx="1"/>
          </p:cNvCxnSpPr>
          <p:nvPr/>
        </p:nvCxnSpPr>
        <p:spPr>
          <a:xfrm>
            <a:off x="5327650" y="2627630"/>
            <a:ext cx="459740" cy="444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44" idx="3"/>
            <a:endCxn id="45" idx="1"/>
          </p:cNvCxnSpPr>
          <p:nvPr/>
        </p:nvCxnSpPr>
        <p:spPr>
          <a:xfrm>
            <a:off x="7016750" y="2631440"/>
            <a:ext cx="513715" cy="381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695" cy="294640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2968625" y="975995"/>
            <a:ext cx="3265805" cy="370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관리자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45" name="도형 44"/>
          <p:cNvSpPr/>
          <p:nvPr/>
        </p:nvSpPr>
        <p:spPr>
          <a:xfrm>
            <a:off x="436245" y="2255520"/>
            <a:ext cx="145288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마이페이지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6" name="도형 45"/>
          <p:cNvSpPr/>
          <p:nvPr/>
        </p:nvSpPr>
        <p:spPr>
          <a:xfrm>
            <a:off x="1991995" y="3136265"/>
            <a:ext cx="158813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 </a:t>
            </a:r>
            <a:r>
              <a:rPr lang="ko-KR" altLang="en-US" sz="9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회원관리 </a:t>
            </a:r>
            <a:endParaRPr lang="ko-KR" altLang="en-US" sz="9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7" name="도형 46"/>
          <p:cNvSpPr/>
          <p:nvPr/>
        </p:nvSpPr>
        <p:spPr>
          <a:xfrm>
            <a:off x="3822065" y="2256790"/>
            <a:ext cx="121094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구매자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/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판매자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47"/>
          <p:cNvSpPr/>
          <p:nvPr/>
        </p:nvSpPr>
        <p:spPr>
          <a:xfrm>
            <a:off x="6929755" y="2257425"/>
            <a:ext cx="1403985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회원 탈퇴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도형 49"/>
          <p:cNvSpPr/>
          <p:nvPr/>
        </p:nvSpPr>
        <p:spPr>
          <a:xfrm>
            <a:off x="5310505" y="3138170"/>
            <a:ext cx="1483360" cy="37973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추방할 회원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MOT-STAFF-11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95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회원 관리</a:t>
                      </a:r>
                      <a:endParaRPr lang="ko-KR" altLang="en-US" sz="95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52" name="도형 51"/>
          <p:cNvCxnSpPr>
            <a:stCxn id="45" idx="2"/>
            <a:endCxn id="46" idx="0"/>
          </p:cNvCxnSpPr>
          <p:nvPr/>
        </p:nvCxnSpPr>
        <p:spPr>
          <a:xfrm>
            <a:off x="1162050" y="2634615"/>
            <a:ext cx="1624330" cy="50228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52"/>
          <p:cNvCxnSpPr>
            <a:stCxn id="46" idx="0"/>
            <a:endCxn id="47" idx="2"/>
          </p:cNvCxnSpPr>
          <p:nvPr/>
        </p:nvCxnSpPr>
        <p:spPr>
          <a:xfrm flipV="1">
            <a:off x="2785745" y="2635885"/>
            <a:ext cx="1642110" cy="50101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53"/>
          <p:cNvCxnSpPr>
            <a:stCxn id="47" idx="2"/>
            <a:endCxn id="50" idx="0"/>
          </p:cNvCxnSpPr>
          <p:nvPr/>
        </p:nvCxnSpPr>
        <p:spPr>
          <a:xfrm>
            <a:off x="4427220" y="2635885"/>
            <a:ext cx="1625600" cy="50292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54"/>
          <p:cNvCxnSpPr>
            <a:endCxn id="48" idx="2"/>
          </p:cNvCxnSpPr>
          <p:nvPr/>
        </p:nvCxnSpPr>
        <p:spPr>
          <a:xfrm flipV="1">
            <a:off x="6024880" y="2636520"/>
            <a:ext cx="1607185" cy="47561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4294967295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도형 39"/>
          <p:cNvSpPr/>
          <p:nvPr/>
        </p:nvSpPr>
        <p:spPr>
          <a:xfrm>
            <a:off x="1102360" y="2191385"/>
            <a:ext cx="121793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쿠폰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발급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선택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도형 39"/>
          <p:cNvSpPr/>
          <p:nvPr/>
        </p:nvSpPr>
        <p:spPr>
          <a:xfrm>
            <a:off x="2795270" y="2191385"/>
            <a:ext cx="106172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발급쿠폰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정보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텍스트 상자 75"/>
          <p:cNvSpPr txBox="1"/>
          <p:nvPr/>
        </p:nvSpPr>
        <p:spPr>
          <a:xfrm>
            <a:off x="2968625" y="975995"/>
            <a:ext cx="3265805" cy="37020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관리자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4572000" y="2192655"/>
            <a:ext cx="13468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쿠폰 발급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" name="도형 39"/>
          <p:cNvSpPr/>
          <p:nvPr/>
        </p:nvSpPr>
        <p:spPr>
          <a:xfrm>
            <a:off x="6652895" y="2192655"/>
            <a:ext cx="139128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쿠폰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발급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완료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처리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" name="도형 76"/>
          <p:cNvSpPr/>
          <p:nvPr/>
        </p:nvSpPr>
        <p:spPr>
          <a:xfrm>
            <a:off x="2503170" y="2571750"/>
            <a:ext cx="1645920" cy="871220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양식과 맞지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않을 시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 출력</a:t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166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47240"/>
                <a:gridCol w="2051685"/>
                <a:gridCol w="2051685"/>
              </a:tblGrid>
              <a:tr h="40132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MOT-STAFF-12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쿠폰발급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2022-09-07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cxnSp>
        <p:nvCxnSpPr>
          <p:cNvPr id="58" name="도형 57"/>
          <p:cNvCxnSpPr>
            <a:stCxn id="4" idx="3"/>
            <a:endCxn id="5" idx="1"/>
          </p:cNvCxnSpPr>
          <p:nvPr/>
        </p:nvCxnSpPr>
        <p:spPr>
          <a:xfrm>
            <a:off x="2319655" y="2380615"/>
            <a:ext cx="476250" cy="63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5" idx="3"/>
            <a:endCxn id="7" idx="1"/>
          </p:cNvCxnSpPr>
          <p:nvPr/>
        </p:nvCxnSpPr>
        <p:spPr>
          <a:xfrm>
            <a:off x="3856355" y="2380615"/>
            <a:ext cx="716280" cy="190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7" idx="3"/>
            <a:endCxn id="8" idx="1"/>
          </p:cNvCxnSpPr>
          <p:nvPr/>
        </p:nvCxnSpPr>
        <p:spPr>
          <a:xfrm>
            <a:off x="5918200" y="2381885"/>
            <a:ext cx="735330" cy="63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 idx="0"/>
          </p:nvPr>
        </p:nvSpPr>
        <p:spPr>
          <a:xfrm>
            <a:off x="321310" y="-36830"/>
            <a:ext cx="82931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INDEX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22580" y="537210"/>
          <a:ext cx="8099425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885"/>
                <a:gridCol w="1619885"/>
                <a:gridCol w="1619885"/>
                <a:gridCol w="1620520"/>
              </a:tblGrid>
              <a:tr h="408940">
                <a:tc gridSpan="5"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문서개정이력표</a:t>
                      </a:r>
                      <a:endParaRPr lang="ko-KR" altLang="en-US" sz="18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</a:tr>
              <a:tr h="370840">
                <a:tc gridSpan="2"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문서명</a:t>
                      </a:r>
                      <a:endParaRPr lang="ko-KR" altLang="en-US" sz="18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gridSpan="3"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8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프로세스 흐름도</a:t>
                      </a:r>
                      <a:endParaRPr lang="ko-KR" altLang="en-US" sz="18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>
                        <a:buFontTx/>
                        <a:buNone/>
                        <a:defRPr/>
                      </a:pPr>
                      <a:endParaRPr lang="ko-KR" altLang="en-US" b="0" kern="1200" cap="none"/>
                    </a:p>
                  </a:txBody>
                  <a:tcPr marL="91440" marR="91440"/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버전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날짜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내용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승인자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최초 제정 및 내용 작성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길선주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내용 작성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rtl="0" eaLnBrk="0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        <a:solidFill>
                            <a:srgbClr val="ffffff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          <a:solidFill>
                          <a:srgbClr val="ffffff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2022.09.07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내용 수정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476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endParaRPr lang="ko-KR" altLang="en-US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 txBox="1">
            <a:spLocks noGrp="1"/>
          </p:cNvSpPr>
          <p:nvPr>
            <p:ph type="title"/>
          </p:nvPr>
        </p:nvSpPr>
        <p:spPr>
          <a:xfrm>
            <a:off x="235585" y="1360170"/>
            <a:ext cx="8496935" cy="938530"/>
          </a:xfrm>
          <a:prstGeom prst="rect">
            <a:avLst/>
          </a:prstGeom>
        </p:spPr>
        <p:txBody>
          <a:bodyPr vert="horz" wrap="square" lIns="78105" tIns="38735" rIns="78105" bIns="38735" numCol="1" anchor="t">
            <a:noAutofit/>
          </a:bodyPr>
          <a:lstStyle/>
          <a:p>
            <a:pPr marL="0" indent="0" algn="l" defTabSz="77914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00" b="1" strike="noStrike" cap="none" dirty="0" smtClean="0">
                <a:solidFill>
                  <a:srgbClr val="4DACF3"/>
                </a:solidFill>
                <a:latin typeface="맑은 고딕" charset="0"/>
                <a:ea typeface="맑은 고딕" charset="0"/>
              </a:rPr>
              <a:t>Thank you.</a:t>
            </a:r>
            <a:endParaRPr lang="ko-KR" altLang="en-US" sz="4300" b="1" strike="noStrike" cap="none" dirty="0" smtClean="0">
              <a:solidFill>
                <a:srgbClr val="4DACF3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88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695" cy="294640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MOT-USER-1~7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76" name="텍스트 상자 75"/>
          <p:cNvSpPr txBox="1"/>
          <p:nvPr/>
        </p:nvSpPr>
        <p:spPr>
          <a:xfrm>
            <a:off x="3332480" y="967105"/>
            <a:ext cx="2521585" cy="37020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고객 / 판매자 / 관리자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77" name="도형 76"/>
          <p:cNvSpPr/>
          <p:nvPr/>
        </p:nvSpPr>
        <p:spPr>
          <a:xfrm>
            <a:off x="2840990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아이디 /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비밀번호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8" name="도형 77"/>
          <p:cNvSpPr/>
          <p:nvPr/>
        </p:nvSpPr>
        <p:spPr>
          <a:xfrm>
            <a:off x="4918710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로그인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도형 78"/>
          <p:cNvSpPr/>
          <p:nvPr/>
        </p:nvSpPr>
        <p:spPr>
          <a:xfrm>
            <a:off x="6984365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메인화면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0" name="도형 79"/>
          <p:cNvSpPr/>
          <p:nvPr/>
        </p:nvSpPr>
        <p:spPr>
          <a:xfrm>
            <a:off x="4017010" y="1958468"/>
            <a:ext cx="1544955" cy="832485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latin typeface="맑은 고딕"/>
                <a:ea typeface="맑은 고딕"/>
              </a:rPr>
              <a:t>아이디 / </a:t>
            </a:r>
            <a:endParaRPr lang="en-US" altLang="ko-KR" sz="9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latin typeface="맑은 고딕"/>
                <a:ea typeface="맑은 고딕"/>
              </a:rPr>
              <a:t>비밀번호 </a:t>
            </a:r>
            <a:endParaRPr lang="en-US" altLang="ko-KR" sz="9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latin typeface="맑은 고딕"/>
                <a:ea typeface="맑은 고딕"/>
              </a:rPr>
              <a:t>오류시 </a:t>
            </a:r>
            <a:endParaRPr lang="en-US" altLang="ko-KR" sz="9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latin typeface="맑은 고딕"/>
                <a:ea typeface="맑은 고딕"/>
              </a:rPr>
              <a:t>경고창 출력</a:t>
            </a:r>
            <a:endParaRPr lang="ko-KR" altLang="en-US" sz="900" b="0" strike="noStrike" cap="none">
              <a:latin typeface="맑은 고딕"/>
              <a:ea typeface="맑은 고딕"/>
            </a:endParaRPr>
          </a:p>
        </p:txBody>
      </p:sp>
      <p:sp>
        <p:nvSpPr>
          <p:cNvPr id="82" name="도형 81"/>
          <p:cNvSpPr/>
          <p:nvPr/>
        </p:nvSpPr>
        <p:spPr>
          <a:xfrm>
            <a:off x="768985" y="2969895"/>
            <a:ext cx="144970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아이디 찾기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3" name="도형 82"/>
          <p:cNvSpPr/>
          <p:nvPr/>
        </p:nvSpPr>
        <p:spPr>
          <a:xfrm>
            <a:off x="4918710" y="3431540"/>
            <a:ext cx="1511300" cy="807085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latin typeface="맑은 고딕"/>
                <a:ea typeface="맑은 고딕"/>
              </a:rPr>
              <a:t>입력 정보</a:t>
            </a:r>
            <a:endParaRPr lang="en-US" altLang="ko-KR" sz="9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latin typeface="맑은 고딕"/>
                <a:ea typeface="맑은 고딕"/>
              </a:rPr>
              <a:t>오류시 </a:t>
            </a:r>
            <a:endParaRPr lang="en-US" altLang="ko-KR" sz="9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latin typeface="맑은 고딕"/>
                <a:ea typeface="맑은 고딕"/>
              </a:rPr>
              <a:t>경고창 출력</a:t>
            </a:r>
            <a:endParaRPr lang="ko-KR" altLang="en-US" sz="900" b="0" strike="noStrike" cap="none">
              <a:latin typeface="맑은 고딕"/>
              <a:ea typeface="맑은 고딕"/>
            </a:endParaRPr>
          </a:p>
        </p:txBody>
      </p:sp>
      <p:sp>
        <p:nvSpPr>
          <p:cNvPr id="84" name="도형 83"/>
          <p:cNvSpPr/>
          <p:nvPr/>
        </p:nvSpPr>
        <p:spPr>
          <a:xfrm>
            <a:off x="2933065" y="2971800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아이디 찾기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5" name="도형 84"/>
          <p:cNvSpPr/>
          <p:nvPr/>
        </p:nvSpPr>
        <p:spPr>
          <a:xfrm>
            <a:off x="5007610" y="2969895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이메일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6" name="도형 85"/>
          <p:cNvSpPr/>
          <p:nvPr/>
        </p:nvSpPr>
        <p:spPr>
          <a:xfrm>
            <a:off x="7069455" y="2965450"/>
            <a:ext cx="148590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5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이메일로 아이디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발송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7" name="도형 86"/>
          <p:cNvSpPr/>
          <p:nvPr/>
        </p:nvSpPr>
        <p:spPr>
          <a:xfrm>
            <a:off x="774700" y="4389755"/>
            <a:ext cx="147828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비밀번호 찾기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87"/>
          <p:cNvSpPr/>
          <p:nvPr/>
        </p:nvSpPr>
        <p:spPr>
          <a:xfrm>
            <a:off x="2918460" y="4384040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비밀번호 찾기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9" name="도형 88"/>
          <p:cNvSpPr/>
          <p:nvPr/>
        </p:nvSpPr>
        <p:spPr>
          <a:xfrm>
            <a:off x="4996815" y="4389755"/>
            <a:ext cx="1421765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아이디,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이메일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0" name="도형 89"/>
          <p:cNvSpPr/>
          <p:nvPr/>
        </p:nvSpPr>
        <p:spPr>
          <a:xfrm>
            <a:off x="7068185" y="4403725"/>
            <a:ext cx="147066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 b="0" strike="noStrike" cap="none">
                <a:solidFill>
                  <a:schemeClr val="bg1"/>
                </a:solidFill>
                <a:latin typeface="Arial"/>
                <a:ea typeface="Arial"/>
              </a:rPr>
              <a:t>5</a:t>
            </a: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비밀번호 </a:t>
            </a:r>
            <a:endParaRPr lang="en-US" altLang="ko-KR" sz="95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5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이메일로 전송</a:t>
            </a:r>
            <a:endParaRPr lang="ko-KR" altLang="en-US" sz="95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91" name="도형 90"/>
          <p:cNvCxnSpPr/>
          <p:nvPr/>
        </p:nvCxnSpPr>
        <p:spPr>
          <a:xfrm>
            <a:off x="1943735" y="1704340"/>
            <a:ext cx="897890" cy="63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도형 91"/>
          <p:cNvCxnSpPr/>
          <p:nvPr/>
        </p:nvCxnSpPr>
        <p:spPr>
          <a:xfrm>
            <a:off x="4016375" y="1704340"/>
            <a:ext cx="902970" cy="63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도형 92"/>
          <p:cNvCxnSpPr/>
          <p:nvPr/>
        </p:nvCxnSpPr>
        <p:spPr>
          <a:xfrm flipV="1">
            <a:off x="6094095" y="1696085"/>
            <a:ext cx="890905" cy="889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도형 94"/>
          <p:cNvSpPr/>
          <p:nvPr/>
        </p:nvSpPr>
        <p:spPr>
          <a:xfrm>
            <a:off x="87693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로그인 화면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6" name="도형 95"/>
          <p:cNvSpPr/>
          <p:nvPr/>
        </p:nvSpPr>
        <p:spPr>
          <a:xfrm>
            <a:off x="294957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아이디 /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비밀번호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7" name="도형 96"/>
          <p:cNvSpPr/>
          <p:nvPr/>
        </p:nvSpPr>
        <p:spPr>
          <a:xfrm>
            <a:off x="5027295" y="1537335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로그인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8" name="도형 97"/>
          <p:cNvSpPr/>
          <p:nvPr/>
        </p:nvSpPr>
        <p:spPr>
          <a:xfrm>
            <a:off x="7092950" y="1529080"/>
            <a:ext cx="1176020" cy="33464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메인화면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99" name="도형 98"/>
          <p:cNvCxnSpPr/>
          <p:nvPr/>
        </p:nvCxnSpPr>
        <p:spPr>
          <a:xfrm>
            <a:off x="2217420" y="3122930"/>
            <a:ext cx="688975" cy="254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99"/>
          <p:cNvCxnSpPr/>
          <p:nvPr/>
        </p:nvCxnSpPr>
        <p:spPr>
          <a:xfrm flipV="1">
            <a:off x="4354830" y="3122930"/>
            <a:ext cx="626110" cy="254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도형 100"/>
          <p:cNvCxnSpPr/>
          <p:nvPr/>
        </p:nvCxnSpPr>
        <p:spPr>
          <a:xfrm flipV="1">
            <a:off x="6430010" y="3118485"/>
            <a:ext cx="611505" cy="508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도형 101"/>
          <p:cNvCxnSpPr>
            <a:stCxn id="95" idx="1"/>
            <a:endCxn id="87" idx="1"/>
          </p:cNvCxnSpPr>
          <p:nvPr/>
        </p:nvCxnSpPr>
        <p:spPr>
          <a:xfrm rot="10800000" flipV="1">
            <a:off x="774700" y="1704340"/>
            <a:ext cx="102870" cy="2853055"/>
          </a:xfrm>
          <a:prstGeom prst="bentConnector3">
            <a:avLst>
              <a:gd name="adj1" fmla="val 348426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도형 102"/>
          <p:cNvCxnSpPr>
            <a:stCxn id="87" idx="3"/>
            <a:endCxn id="88" idx="1"/>
          </p:cNvCxnSpPr>
          <p:nvPr/>
        </p:nvCxnSpPr>
        <p:spPr>
          <a:xfrm flipV="1">
            <a:off x="2252345" y="4551045"/>
            <a:ext cx="666750" cy="635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103"/>
          <p:cNvCxnSpPr>
            <a:stCxn id="88" idx="3"/>
            <a:endCxn id="89" idx="1"/>
          </p:cNvCxnSpPr>
          <p:nvPr/>
        </p:nvCxnSpPr>
        <p:spPr>
          <a:xfrm>
            <a:off x="4339590" y="4551045"/>
            <a:ext cx="657860" cy="635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104"/>
          <p:cNvCxnSpPr>
            <a:stCxn id="89" idx="3"/>
            <a:endCxn id="90" idx="1"/>
          </p:cNvCxnSpPr>
          <p:nvPr/>
        </p:nvCxnSpPr>
        <p:spPr>
          <a:xfrm>
            <a:off x="6417945" y="4556760"/>
            <a:ext cx="650875" cy="1397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105"/>
          <p:cNvCxnSpPr>
            <a:endCxn id="82" idx="1"/>
          </p:cNvCxnSpPr>
          <p:nvPr/>
        </p:nvCxnSpPr>
        <p:spPr>
          <a:xfrm>
            <a:off x="535305" y="3135630"/>
            <a:ext cx="234315" cy="190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도형 79"/>
          <p:cNvSpPr/>
          <p:nvPr/>
        </p:nvSpPr>
        <p:spPr>
          <a:xfrm>
            <a:off x="5767070" y="1958468"/>
            <a:ext cx="1544955" cy="832485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latin typeface="맑은 고딕"/>
                <a:ea typeface="맑은 고딕"/>
              </a:rPr>
              <a:t>3</a:t>
            </a:r>
            <a:r>
              <a:rPr lang="ko-KR" altLang="en-US" sz="900" b="0" strike="noStrike" cap="none">
                <a:latin typeface="맑은 고딕"/>
                <a:ea typeface="맑은 고딕"/>
              </a:rPr>
              <a:t>회 오류시 보안문자 </a:t>
            </a:r>
            <a:endParaRPr lang="ko-KR" altLang="en-US" sz="9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900" b="0" strike="noStrike" cap="none">
                <a:latin typeface="맑은 고딕"/>
                <a:ea typeface="맑은 고딕"/>
              </a:rPr>
              <a:t>추가 입력 </a:t>
            </a:r>
            <a:endParaRPr lang="ko-KR" altLang="en-US" sz="900" b="0" strike="noStrike" cap="none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MOT-USER-8~15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0" name="도형 39"/>
          <p:cNvSpPr/>
          <p:nvPr/>
        </p:nvSpPr>
        <p:spPr>
          <a:xfrm>
            <a:off x="424815" y="170116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메인 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425450" y="280860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회원가입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2" name="도형 41"/>
          <p:cNvSpPr/>
          <p:nvPr/>
        </p:nvSpPr>
        <p:spPr>
          <a:xfrm>
            <a:off x="7633335" y="2813685"/>
            <a:ext cx="1303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가입 완료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3" name="도형 42"/>
          <p:cNvSpPr/>
          <p:nvPr/>
        </p:nvSpPr>
        <p:spPr>
          <a:xfrm>
            <a:off x="2101850" y="229616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판매자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4" name="도형 43"/>
          <p:cNvSpPr/>
          <p:nvPr/>
        </p:nvSpPr>
        <p:spPr>
          <a:xfrm>
            <a:off x="2100580" y="331152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구매자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5" name="도형 64"/>
          <p:cNvSpPr/>
          <p:nvPr/>
        </p:nvSpPr>
        <p:spPr>
          <a:xfrm>
            <a:off x="4342765" y="193849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dist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4.아이디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6" name="도형 65"/>
          <p:cNvSpPr/>
          <p:nvPr/>
        </p:nvSpPr>
        <p:spPr>
          <a:xfrm>
            <a:off x="4335780" y="238363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dist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비밀번호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7" name="도형 66"/>
          <p:cNvSpPr/>
          <p:nvPr/>
        </p:nvSpPr>
        <p:spPr>
          <a:xfrm>
            <a:off x="4314190" y="2805905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dist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4.이름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9" name="도형 68"/>
          <p:cNvSpPr/>
          <p:nvPr/>
        </p:nvSpPr>
        <p:spPr>
          <a:xfrm>
            <a:off x="4313555" y="323580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dist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전화번호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0" name="도형 69"/>
          <p:cNvSpPr/>
          <p:nvPr/>
        </p:nvSpPr>
        <p:spPr>
          <a:xfrm>
            <a:off x="3277235" y="4467224"/>
            <a:ext cx="1417261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dist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추천인 코드 입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력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1" name="도형 70"/>
          <p:cNvSpPr/>
          <p:nvPr/>
        </p:nvSpPr>
        <p:spPr>
          <a:xfrm>
            <a:off x="4307839" y="367395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dist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4.이메일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2" name="도형 71"/>
          <p:cNvSpPr/>
          <p:nvPr/>
        </p:nvSpPr>
        <p:spPr>
          <a:xfrm>
            <a:off x="4291329" y="4105750"/>
            <a:ext cx="1175385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dist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 생년월일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6" name="텍스트 상자 75"/>
          <p:cNvSpPr txBox="1"/>
          <p:nvPr/>
        </p:nvSpPr>
        <p:spPr>
          <a:xfrm>
            <a:off x="3627755" y="975995"/>
            <a:ext cx="1890395" cy="3708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고객 / 판매자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77" name="도형 76"/>
          <p:cNvSpPr/>
          <p:nvPr/>
        </p:nvSpPr>
        <p:spPr>
          <a:xfrm>
            <a:off x="5799455" y="2960767"/>
            <a:ext cx="1820545" cy="936466"/>
          </a:xfrm>
          <a:prstGeom prst="star12">
            <a:avLst>
              <a:gd name="adj" fmla="val 34245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900" b="0" strike="noStrike" cap="none">
                <a:latin typeface="맑은 고딕"/>
                <a:ea typeface="맑은 고딕"/>
              </a:rPr>
              <a:t>필수입력사항 미기재시</a:t>
            </a:r>
            <a:r>
              <a:rPr lang="en-US" altLang="ko-KR" sz="900" b="0" strike="noStrike" cap="none">
                <a:latin typeface="맑은 고딕"/>
                <a:ea typeface="맑은 고딕"/>
              </a:rPr>
              <a:t> </a:t>
            </a:r>
            <a:endParaRPr lang="en-US" altLang="ko-KR" sz="9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900" b="0" strike="noStrike" cap="none">
                <a:latin typeface="맑은 고딕"/>
                <a:ea typeface="맑은 고딕"/>
              </a:rPr>
              <a:t>경고창 출력</a:t>
            </a:r>
            <a:endParaRPr lang="en-US" altLang="ko-KR" sz="900" b="0" strike="noStrike" cap="none">
              <a:latin typeface="맑은 고딕"/>
              <a:ea typeface="맑은 고딕"/>
            </a:endParaRPr>
          </a:p>
        </p:txBody>
      </p:sp>
      <p:cxnSp>
        <p:nvCxnSpPr>
          <p:cNvPr id="78" name="도형 77"/>
          <p:cNvCxnSpPr/>
          <p:nvPr/>
        </p:nvCxnSpPr>
        <p:spPr>
          <a:xfrm>
            <a:off x="1012190" y="1988820"/>
            <a:ext cx="1270" cy="82042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도형 78"/>
          <p:cNvCxnSpPr/>
          <p:nvPr/>
        </p:nvCxnSpPr>
        <p:spPr>
          <a:xfrm flipV="1">
            <a:off x="1600200" y="2439670"/>
            <a:ext cx="502285" cy="51308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79"/>
          <p:cNvCxnSpPr/>
          <p:nvPr/>
        </p:nvCxnSpPr>
        <p:spPr>
          <a:xfrm>
            <a:off x="1600200" y="2952115"/>
            <a:ext cx="501015" cy="50419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도형 81"/>
          <p:cNvCxnSpPr/>
          <p:nvPr/>
        </p:nvCxnSpPr>
        <p:spPr>
          <a:xfrm>
            <a:off x="3276600" y="2439670"/>
            <a:ext cx="821055" cy="55499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82"/>
          <p:cNvCxnSpPr/>
          <p:nvPr/>
        </p:nvCxnSpPr>
        <p:spPr>
          <a:xfrm flipV="1">
            <a:off x="3275965" y="2987040"/>
            <a:ext cx="821690" cy="46926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84"/>
          <p:cNvCxnSpPr>
            <a:endCxn id="42" idx="1"/>
          </p:cNvCxnSpPr>
          <p:nvPr/>
        </p:nvCxnSpPr>
        <p:spPr>
          <a:xfrm flipV="1">
            <a:off x="5715000" y="2957830"/>
            <a:ext cx="1918970" cy="3683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82"/>
          <p:cNvCxnSpPr>
            <a:stCxn id="44" idx="3"/>
            <a:endCxn id="70" idx="0"/>
          </p:cNvCxnSpPr>
          <p:nvPr/>
        </p:nvCxnSpPr>
        <p:spPr>
          <a:xfrm rot="16200000" flipH="1">
            <a:off x="3125614" y="3606973"/>
            <a:ext cx="1011237" cy="70926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도형 69"/>
          <p:cNvSpPr/>
          <p:nvPr/>
        </p:nvSpPr>
        <p:spPr>
          <a:xfrm>
            <a:off x="3275965" y="1557020"/>
            <a:ext cx="1417261" cy="28829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dist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사업계획서 첨부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91" name="도형 81"/>
          <p:cNvCxnSpPr>
            <a:stCxn id="43" idx="3"/>
            <a:endCxn id="89" idx="2"/>
          </p:cNvCxnSpPr>
          <p:nvPr/>
        </p:nvCxnSpPr>
        <p:spPr>
          <a:xfrm flipV="1">
            <a:off x="3277235" y="1845310"/>
            <a:ext cx="707360" cy="59499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"/>
          <p:cNvSpPr/>
          <p:nvPr/>
        </p:nvSpPr>
        <p:spPr>
          <a:xfrm>
            <a:off x="4061221" y="1891458"/>
            <a:ext cx="233843" cy="2503779"/>
          </a:xfrm>
          <a:custGeom>
            <a:avLst/>
            <a:gdLst>
              <a:gd name="connsiteX0" fmla="*/ 233686 w 233843"/>
              <a:gd name="connsiteY0" fmla="*/ -3776 h 2503779"/>
              <a:gd name="connsiteX1" fmla="*/ -108 w 233843"/>
              <a:gd name="connsiteY1" fmla="*/ 1139223 h 2503779"/>
              <a:gd name="connsiteX2" fmla="*/ 173073 w 233843"/>
              <a:gd name="connsiteY2" fmla="*/ 2507360 h 25037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43" h="2503779">
                <a:moveTo>
                  <a:pt x="233686" y="-3776"/>
                </a:moveTo>
                <a:cubicBezTo>
                  <a:pt x="194720" y="186723"/>
                  <a:pt x="9994" y="720700"/>
                  <a:pt x="-108" y="1139223"/>
                </a:cubicBezTo>
                <a:cubicBezTo>
                  <a:pt x="-10210" y="1557745"/>
                  <a:pt x="144209" y="2279337"/>
                  <a:pt x="173073" y="2507360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4" name=""/>
          <p:cNvSpPr/>
          <p:nvPr/>
        </p:nvSpPr>
        <p:spPr>
          <a:xfrm rot="10866029">
            <a:off x="5540846" y="1947081"/>
            <a:ext cx="233843" cy="2503779"/>
          </a:xfrm>
          <a:custGeom>
            <a:avLst/>
            <a:gdLst>
              <a:gd name="connsiteX0" fmla="*/ 233686 w 233843"/>
              <a:gd name="connsiteY0" fmla="*/ -3776 h 2503779"/>
              <a:gd name="connsiteX1" fmla="*/ -108 w 233843"/>
              <a:gd name="connsiteY1" fmla="*/ 1139223 h 2503779"/>
              <a:gd name="connsiteX2" fmla="*/ 173073 w 233843"/>
              <a:gd name="connsiteY2" fmla="*/ 2507360 h 250377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43" h="2503779">
                <a:moveTo>
                  <a:pt x="233686" y="-3776"/>
                </a:moveTo>
                <a:cubicBezTo>
                  <a:pt x="194720" y="186723"/>
                  <a:pt x="9994" y="720700"/>
                  <a:pt x="-108" y="1139223"/>
                </a:cubicBezTo>
                <a:cubicBezTo>
                  <a:pt x="-10210" y="1557745"/>
                  <a:pt x="144209" y="2279337"/>
                  <a:pt x="173073" y="2507360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87" name="도형 74"/>
          <p:cNvSpPr/>
          <p:nvPr/>
        </p:nvSpPr>
        <p:spPr>
          <a:xfrm>
            <a:off x="5798712" y="2375217"/>
            <a:ext cx="1499870" cy="393065"/>
          </a:xfrm>
          <a:prstGeom prst="wedgeRectCallout">
            <a:avLst>
              <a:gd name="adj1" fmla="val -71671"/>
              <a:gd name="adj2" fmla="val -6884"/>
            </a:avLst>
          </a:prstGeom>
          <a:solidFill>
            <a:srgbClr val="4dacf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비밀번호 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번 입력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(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일치여부확인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)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4" name="도형 73"/>
          <p:cNvSpPr/>
          <p:nvPr/>
        </p:nvSpPr>
        <p:spPr>
          <a:xfrm>
            <a:off x="5799455" y="1988025"/>
            <a:ext cx="1750060" cy="238760"/>
          </a:xfrm>
          <a:prstGeom prst="wedgeRectCallout">
            <a:avLst>
              <a:gd name="adj1" fmla="val -68514"/>
              <a:gd name="adj2" fmla="val -5102"/>
            </a:avLst>
          </a:prstGeom>
          <a:solidFill>
            <a:srgbClr val="4dacf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아이디 존재시 경고창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5" name="도형 73"/>
          <p:cNvSpPr/>
          <p:nvPr/>
        </p:nvSpPr>
        <p:spPr>
          <a:xfrm rot="1069015">
            <a:off x="5652328" y="4110595"/>
            <a:ext cx="1750060" cy="238760"/>
          </a:xfrm>
          <a:prstGeom prst="wedgeRectCallout">
            <a:avLst>
              <a:gd name="adj1" fmla="val -68514"/>
              <a:gd name="adj2" fmla="val -5102"/>
            </a:avLst>
          </a:prstGeom>
          <a:solidFill>
            <a:srgbClr val="4dacf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이메일 인증 전송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MOT-BUYER-1~7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도형 39"/>
          <p:cNvSpPr/>
          <p:nvPr/>
        </p:nvSpPr>
        <p:spPr>
          <a:xfrm>
            <a:off x="414654" y="214312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마이 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상자 75"/>
          <p:cNvSpPr txBox="1"/>
          <p:nvPr/>
        </p:nvSpPr>
        <p:spPr>
          <a:xfrm>
            <a:off x="3627754" y="975995"/>
            <a:ext cx="3346621" cy="365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        구매자 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도형 39"/>
          <p:cNvSpPr/>
          <p:nvPr/>
        </p:nvSpPr>
        <p:spPr>
          <a:xfrm>
            <a:off x="2453004" y="160813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/>
              </a:rPr>
              <a:t> 개인정보 수정</a:t>
            </a:r>
            <a:endParaRPr lang="ko-KR" altLang="en-US" sz="1000" b="0" strike="noStrike" cap="none">
              <a:solidFill>
                <a:schemeClr val="bg1"/>
              </a:solidFill>
              <a:latin typeface="Arial"/>
              <a:ea typeface="Arial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2451734" y="20224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로그아웃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" name="도형 39"/>
          <p:cNvSpPr/>
          <p:nvPr/>
        </p:nvSpPr>
        <p:spPr>
          <a:xfrm>
            <a:off x="4509769" y="160845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비밀번호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" name="도형 39"/>
          <p:cNvSpPr/>
          <p:nvPr/>
        </p:nvSpPr>
        <p:spPr>
          <a:xfrm>
            <a:off x="6569074" y="1576070"/>
            <a:ext cx="1504950" cy="320992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개인정보 수정화면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3" name="도형 76"/>
          <p:cNvSpPr/>
          <p:nvPr/>
        </p:nvSpPr>
        <p:spPr>
          <a:xfrm>
            <a:off x="4266564" y="1952942"/>
            <a:ext cx="1631315" cy="669290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비밀번호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불일치 시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 출력</a:t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cxnSp>
        <p:nvCxnSpPr>
          <p:cNvPr id="41" name="도형 40"/>
          <p:cNvCxnSpPr/>
          <p:nvPr/>
        </p:nvCxnSpPr>
        <p:spPr>
          <a:xfrm flipV="1">
            <a:off x="3628389" y="1737042"/>
            <a:ext cx="881380" cy="1587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endCxn id="10" idx="1"/>
          </p:cNvCxnSpPr>
          <p:nvPr/>
        </p:nvCxnSpPr>
        <p:spPr>
          <a:xfrm flipV="1">
            <a:off x="5676264" y="1736566"/>
            <a:ext cx="892810" cy="3016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39"/>
          <p:cNvSpPr/>
          <p:nvPr/>
        </p:nvSpPr>
        <p:spPr>
          <a:xfrm>
            <a:off x="2451734" y="356722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계좌 등록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도형 39"/>
          <p:cNvSpPr/>
          <p:nvPr/>
        </p:nvSpPr>
        <p:spPr>
          <a:xfrm>
            <a:off x="2453639" y="24320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펀딩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5" name="도형 39"/>
          <p:cNvSpPr/>
          <p:nvPr/>
        </p:nvSpPr>
        <p:spPr>
          <a:xfrm>
            <a:off x="2451734" y="31400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리뷰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도형 39"/>
          <p:cNvSpPr/>
          <p:nvPr/>
        </p:nvSpPr>
        <p:spPr>
          <a:xfrm>
            <a:off x="2453639" y="278532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마일리지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39"/>
          <p:cNvSpPr/>
          <p:nvPr/>
        </p:nvSpPr>
        <p:spPr>
          <a:xfrm>
            <a:off x="2451734" y="388789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구매 목록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9" name="도형 39"/>
          <p:cNvSpPr/>
          <p:nvPr/>
        </p:nvSpPr>
        <p:spPr>
          <a:xfrm>
            <a:off x="2453639" y="471094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나의 활동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도형 39"/>
          <p:cNvSpPr/>
          <p:nvPr/>
        </p:nvSpPr>
        <p:spPr>
          <a:xfrm>
            <a:off x="2453639" y="432128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쿠폰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63" name=""/>
          <p:cNvCxnSpPr>
            <a:stCxn id="4" idx="3"/>
          </p:cNvCxnSpPr>
          <p:nvPr/>
        </p:nvCxnSpPr>
        <p:spPr>
          <a:xfrm>
            <a:off x="1590674" y="2287587"/>
            <a:ext cx="245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/>
          <p:nvPr/>
        </p:nvCxnSpPr>
        <p:spPr>
          <a:xfrm rot="16200000" flipV="1">
            <a:off x="1568393" y="2020252"/>
            <a:ext cx="5346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/>
          <p:nvPr/>
        </p:nvCxnSpPr>
        <p:spPr>
          <a:xfrm rot="16200000" flipH="1">
            <a:off x="551820" y="3571498"/>
            <a:ext cx="2567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endCxn id="6" idx="1"/>
          </p:cNvCxnSpPr>
          <p:nvPr/>
        </p:nvCxnSpPr>
        <p:spPr>
          <a:xfrm flipV="1">
            <a:off x="1835727" y="1752600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 flipV="1">
            <a:off x="1828050" y="2166937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 flipV="1">
            <a:off x="1828050" y="2576195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/>
          <p:nvPr/>
        </p:nvCxnSpPr>
        <p:spPr>
          <a:xfrm flipV="1">
            <a:off x="1836362" y="2929786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 flipV="1">
            <a:off x="1828050" y="3284537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/>
          <p:nvPr/>
        </p:nvCxnSpPr>
        <p:spPr>
          <a:xfrm flipV="1">
            <a:off x="1828050" y="3711685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/>
          <p:nvPr/>
        </p:nvCxnSpPr>
        <p:spPr>
          <a:xfrm flipV="1">
            <a:off x="1836362" y="4032360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/>
          <p:nvPr/>
        </p:nvCxnSpPr>
        <p:spPr>
          <a:xfrm flipV="1">
            <a:off x="1836362" y="4465430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/>
          <p:nvPr/>
        </p:nvCxnSpPr>
        <p:spPr>
          <a:xfrm flipV="1">
            <a:off x="1836362" y="4855088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도형 39"/>
          <p:cNvSpPr/>
          <p:nvPr/>
        </p:nvSpPr>
        <p:spPr>
          <a:xfrm>
            <a:off x="4494211" y="31400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첨부파일 등록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6" name="도형 39"/>
          <p:cNvSpPr/>
          <p:nvPr/>
        </p:nvSpPr>
        <p:spPr>
          <a:xfrm>
            <a:off x="6569074" y="31400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리뷰 등록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7" name="도형 76"/>
          <p:cNvSpPr/>
          <p:nvPr/>
        </p:nvSpPr>
        <p:spPr>
          <a:xfrm>
            <a:off x="4281486" y="3553253"/>
            <a:ext cx="1631315" cy="669290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>필수항목</a:t>
            </a:r>
            <a:r>
              <a:rPr lang="en-US" altLang="ko-KR" sz="1000" b="0" strike="noStrike" cap="none">
                <a:latin typeface="맑은 고딕"/>
                <a:ea typeface="맑은 고딕"/>
              </a:rPr>
              <a:t>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ko-KR" altLang="en-US" sz="1000" b="0" strike="noStrike" cap="none">
                <a:latin typeface="맑은 고딕"/>
                <a:ea typeface="맑은 고딕"/>
              </a:rPr>
              <a:t>미입력</a:t>
            </a:r>
            <a:r>
              <a:rPr lang="en-US" altLang="ko-KR" sz="1000" b="0" strike="noStrike" cap="none">
                <a:latin typeface="맑은 고딕"/>
                <a:ea typeface="맑은 고딕"/>
              </a:rPr>
              <a:t> 시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 출력</a:t>
            </a:r>
            <a:endParaRPr lang="en-US" altLang="ko-KR" sz="1000" b="0" strike="noStrike" cap="none">
              <a:latin typeface="맑은 고딕"/>
              <a:ea typeface="맑은 고딕"/>
            </a:endParaRPr>
          </a:p>
        </p:txBody>
      </p:sp>
      <p:cxnSp>
        <p:nvCxnSpPr>
          <p:cNvPr id="78" name=""/>
          <p:cNvCxnSpPr>
            <a:stCxn id="55" idx="3"/>
            <a:endCxn id="75" idx="1"/>
          </p:cNvCxnSpPr>
          <p:nvPr/>
        </p:nvCxnSpPr>
        <p:spPr>
          <a:xfrm>
            <a:off x="3627754" y="3284537"/>
            <a:ext cx="86645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"/>
          <p:cNvCxnSpPr>
            <a:stCxn id="75" idx="3"/>
            <a:endCxn id="76" idx="1"/>
          </p:cNvCxnSpPr>
          <p:nvPr/>
        </p:nvCxnSpPr>
        <p:spPr>
          <a:xfrm>
            <a:off x="5670232" y="3284537"/>
            <a:ext cx="8988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MOT-SELLER-1~7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도형 39"/>
          <p:cNvSpPr/>
          <p:nvPr/>
        </p:nvSpPr>
        <p:spPr>
          <a:xfrm>
            <a:off x="414654" y="214312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마이 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상자 75"/>
          <p:cNvSpPr txBox="1"/>
          <p:nvPr/>
        </p:nvSpPr>
        <p:spPr>
          <a:xfrm>
            <a:off x="3627754" y="975995"/>
            <a:ext cx="3346621" cy="365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        판매자 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도형 39"/>
          <p:cNvSpPr/>
          <p:nvPr/>
        </p:nvSpPr>
        <p:spPr>
          <a:xfrm>
            <a:off x="2453004" y="160813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Arial"/>
                <a:ea typeface="Arial"/>
              </a:rPr>
              <a:t> 개인정보 수정</a:t>
            </a:r>
            <a:endParaRPr lang="ko-KR" altLang="en-US" sz="1000" b="0" strike="noStrike" cap="none">
              <a:solidFill>
                <a:schemeClr val="bg1"/>
              </a:solidFill>
              <a:latin typeface="Arial"/>
              <a:ea typeface="Arial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2451734" y="20224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로그아웃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" name="도형 39"/>
          <p:cNvSpPr/>
          <p:nvPr/>
        </p:nvSpPr>
        <p:spPr>
          <a:xfrm>
            <a:off x="4509134" y="159289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비밀번호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" name="도형 39"/>
          <p:cNvSpPr/>
          <p:nvPr/>
        </p:nvSpPr>
        <p:spPr>
          <a:xfrm>
            <a:off x="6569074" y="1521142"/>
            <a:ext cx="1504950" cy="35306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개인정보 수정화면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3" name="도형 76"/>
          <p:cNvSpPr/>
          <p:nvPr/>
        </p:nvSpPr>
        <p:spPr>
          <a:xfrm>
            <a:off x="4266564" y="1952942"/>
            <a:ext cx="1631315" cy="669290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비밀번호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불일치 시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 출력</a:t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cxnSp>
        <p:nvCxnSpPr>
          <p:cNvPr id="41" name="도형 40"/>
          <p:cNvCxnSpPr/>
          <p:nvPr/>
        </p:nvCxnSpPr>
        <p:spPr>
          <a:xfrm flipV="1">
            <a:off x="3628389" y="1737042"/>
            <a:ext cx="881380" cy="1587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/>
          <p:nvPr/>
        </p:nvCxnSpPr>
        <p:spPr>
          <a:xfrm flipV="1">
            <a:off x="5676264" y="1723707"/>
            <a:ext cx="881380" cy="1587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도형 39"/>
          <p:cNvSpPr/>
          <p:nvPr/>
        </p:nvSpPr>
        <p:spPr>
          <a:xfrm>
            <a:off x="2451734" y="356722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매출 확인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도형 39"/>
          <p:cNvSpPr/>
          <p:nvPr/>
        </p:nvSpPr>
        <p:spPr>
          <a:xfrm>
            <a:off x="2453639" y="2432050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등록 펀딩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5" name="도형 39"/>
          <p:cNvSpPr/>
          <p:nvPr/>
        </p:nvSpPr>
        <p:spPr>
          <a:xfrm>
            <a:off x="2451734" y="31400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판매자 평점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도형 39"/>
          <p:cNvSpPr/>
          <p:nvPr/>
        </p:nvSpPr>
        <p:spPr>
          <a:xfrm>
            <a:off x="2453639" y="278532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완료 펀딩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39"/>
          <p:cNvSpPr/>
          <p:nvPr/>
        </p:nvSpPr>
        <p:spPr>
          <a:xfrm>
            <a:off x="2451734" y="388789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수수료 확인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9" name="도형 39"/>
          <p:cNvSpPr/>
          <p:nvPr/>
        </p:nvSpPr>
        <p:spPr>
          <a:xfrm>
            <a:off x="2453639" y="471094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나의 활동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도형 39"/>
          <p:cNvSpPr/>
          <p:nvPr/>
        </p:nvSpPr>
        <p:spPr>
          <a:xfrm>
            <a:off x="2453639" y="432128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상품등록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63" name=""/>
          <p:cNvCxnSpPr>
            <a:stCxn id="4" idx="3"/>
          </p:cNvCxnSpPr>
          <p:nvPr/>
        </p:nvCxnSpPr>
        <p:spPr>
          <a:xfrm>
            <a:off x="1590674" y="2287587"/>
            <a:ext cx="245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"/>
          <p:cNvCxnSpPr/>
          <p:nvPr/>
        </p:nvCxnSpPr>
        <p:spPr>
          <a:xfrm rot="16200000" flipV="1">
            <a:off x="1568393" y="2020252"/>
            <a:ext cx="5346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/>
          <p:nvPr/>
        </p:nvCxnSpPr>
        <p:spPr>
          <a:xfrm rot="16200000" flipH="1">
            <a:off x="551820" y="3571498"/>
            <a:ext cx="2567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"/>
          <p:cNvCxnSpPr>
            <a:endCxn id="6" idx="1"/>
          </p:cNvCxnSpPr>
          <p:nvPr/>
        </p:nvCxnSpPr>
        <p:spPr>
          <a:xfrm flipV="1">
            <a:off x="1835727" y="1752600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 flipV="1">
            <a:off x="1828050" y="2166937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 flipV="1">
            <a:off x="1828050" y="2576195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/>
          <p:nvPr/>
        </p:nvCxnSpPr>
        <p:spPr>
          <a:xfrm flipV="1">
            <a:off x="1836362" y="2929786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 flipV="1">
            <a:off x="1828050" y="3284537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/>
          <p:nvPr/>
        </p:nvCxnSpPr>
        <p:spPr>
          <a:xfrm flipV="1">
            <a:off x="1828050" y="3711685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/>
          <p:nvPr/>
        </p:nvCxnSpPr>
        <p:spPr>
          <a:xfrm flipV="1">
            <a:off x="1836362" y="4032360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/>
          <p:nvPr/>
        </p:nvCxnSpPr>
        <p:spPr>
          <a:xfrm flipV="1">
            <a:off x="1836362" y="4465430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/>
          <p:nvPr/>
        </p:nvCxnSpPr>
        <p:spPr>
          <a:xfrm flipV="1">
            <a:off x="1836362" y="4855088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endCxn id="77" idx="1"/>
          </p:cNvCxnSpPr>
          <p:nvPr/>
        </p:nvCxnSpPr>
        <p:spPr>
          <a:xfrm>
            <a:off x="3629659" y="2576512"/>
            <a:ext cx="879475" cy="288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도형 39"/>
          <p:cNvSpPr/>
          <p:nvPr/>
        </p:nvSpPr>
        <p:spPr>
          <a:xfrm>
            <a:off x="4509134" y="27209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펀딩내용 수정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8" name="도형 39"/>
          <p:cNvSpPr/>
          <p:nvPr/>
        </p:nvSpPr>
        <p:spPr>
          <a:xfrm>
            <a:off x="4069396" y="4320968"/>
            <a:ext cx="1231668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첨부파일 등록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9" name="도형 39"/>
          <p:cNvSpPr/>
          <p:nvPr/>
        </p:nvSpPr>
        <p:spPr>
          <a:xfrm>
            <a:off x="5676264" y="4320967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카테고리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0" name="도형 76"/>
          <p:cNvSpPr/>
          <p:nvPr/>
        </p:nvSpPr>
        <p:spPr>
          <a:xfrm>
            <a:off x="4281486" y="3571499"/>
            <a:ext cx="1631315" cy="669290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latin typeface="맑은 고딕"/>
                <a:ea typeface="맑은 고딕"/>
              </a:rPr>
              <a:t>필수사항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ko-KR" altLang="en-US" sz="1000" b="0" strike="noStrike" cap="none">
                <a:latin typeface="맑은 고딕"/>
                <a:ea typeface="맑은 고딕"/>
              </a:rPr>
              <a:t>미입력</a:t>
            </a:r>
            <a:r>
              <a:rPr lang="en-US" altLang="ko-KR" sz="1000" b="0" strike="noStrike" cap="none">
                <a:latin typeface="맑은 고딕"/>
                <a:ea typeface="맑은 고딕"/>
              </a:rPr>
              <a:t> 시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 출력</a:t>
            </a:r>
            <a:endParaRPr lang="en-US" altLang="ko-KR" sz="1000" b="0" strike="noStrike" cap="none">
              <a:latin typeface="맑은 고딕"/>
              <a:ea typeface="맑은 고딕"/>
            </a:endParaRPr>
          </a:p>
        </p:txBody>
      </p:sp>
      <p:cxnSp>
        <p:nvCxnSpPr>
          <p:cNvPr id="81" name=""/>
          <p:cNvCxnSpPr>
            <a:stCxn id="60" idx="3"/>
            <a:endCxn id="78" idx="1"/>
          </p:cNvCxnSpPr>
          <p:nvPr/>
        </p:nvCxnSpPr>
        <p:spPr>
          <a:xfrm flipV="1">
            <a:off x="3629659" y="4465430"/>
            <a:ext cx="439736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stCxn id="78" idx="3"/>
            <a:endCxn id="79" idx="1"/>
          </p:cNvCxnSpPr>
          <p:nvPr/>
        </p:nvCxnSpPr>
        <p:spPr>
          <a:xfrm>
            <a:off x="5301064" y="4465430"/>
            <a:ext cx="37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"/>
          <p:cNvCxnSpPr>
            <a:stCxn id="79" idx="3"/>
          </p:cNvCxnSpPr>
          <p:nvPr/>
        </p:nvCxnSpPr>
        <p:spPr>
          <a:xfrm>
            <a:off x="6852284" y="4465430"/>
            <a:ext cx="343420" cy="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도형 39"/>
          <p:cNvSpPr/>
          <p:nvPr/>
        </p:nvSpPr>
        <p:spPr>
          <a:xfrm>
            <a:off x="7195704" y="4321285"/>
            <a:ext cx="968202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내용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5" name="도형 39"/>
          <p:cNvSpPr/>
          <p:nvPr/>
        </p:nvSpPr>
        <p:spPr>
          <a:xfrm>
            <a:off x="8365776" y="4320967"/>
            <a:ext cx="700577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5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등록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86" name=""/>
          <p:cNvCxnSpPr>
            <a:stCxn id="84" idx="3"/>
            <a:endCxn id="85" idx="1"/>
          </p:cNvCxnSpPr>
          <p:nvPr/>
        </p:nvCxnSpPr>
        <p:spPr>
          <a:xfrm flipV="1">
            <a:off x="8163906" y="4465430"/>
            <a:ext cx="201869" cy="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39"/>
          <p:cNvSpPr/>
          <p:nvPr/>
        </p:nvSpPr>
        <p:spPr>
          <a:xfrm>
            <a:off x="4069396" y="4710943"/>
            <a:ext cx="1231668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찜목록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8" name="도형 39"/>
          <p:cNvSpPr/>
          <p:nvPr/>
        </p:nvSpPr>
        <p:spPr>
          <a:xfrm>
            <a:off x="5685154" y="4710625"/>
            <a:ext cx="116713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찜 상품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9" name="도형 39"/>
          <p:cNvSpPr/>
          <p:nvPr/>
        </p:nvSpPr>
        <p:spPr>
          <a:xfrm>
            <a:off x="7195705" y="4710625"/>
            <a:ext cx="968201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5.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삭제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90" name=""/>
          <p:cNvCxnSpPr>
            <a:stCxn id="59" idx="3"/>
            <a:endCxn id="87" idx="1"/>
          </p:cNvCxnSpPr>
          <p:nvPr/>
        </p:nvCxnSpPr>
        <p:spPr>
          <a:xfrm>
            <a:off x="3629659" y="4855406"/>
            <a:ext cx="439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"/>
          <p:cNvCxnSpPr>
            <a:stCxn id="87" idx="3"/>
            <a:endCxn id="88" idx="1"/>
          </p:cNvCxnSpPr>
          <p:nvPr/>
        </p:nvCxnSpPr>
        <p:spPr>
          <a:xfrm flipV="1">
            <a:off x="5301065" y="4855088"/>
            <a:ext cx="384089" cy="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"/>
          <p:cNvCxnSpPr>
            <a:stCxn id="88" idx="3"/>
            <a:endCxn id="89" idx="1"/>
          </p:cNvCxnSpPr>
          <p:nvPr/>
        </p:nvCxnSpPr>
        <p:spPr>
          <a:xfrm>
            <a:off x="6852284" y="4855088"/>
            <a:ext cx="3434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MOT-STAFF-1~7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도형 39"/>
          <p:cNvSpPr/>
          <p:nvPr/>
        </p:nvSpPr>
        <p:spPr>
          <a:xfrm>
            <a:off x="414654" y="214312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마이 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상자 75"/>
          <p:cNvSpPr txBox="1"/>
          <p:nvPr/>
        </p:nvSpPr>
        <p:spPr>
          <a:xfrm>
            <a:off x="3627754" y="975995"/>
            <a:ext cx="3346621" cy="365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800" b="0" strike="noStrike" cap="none">
                <a:latin typeface="맑은 고딕"/>
                <a:ea typeface="맑은 고딕"/>
              </a:rPr>
              <a:t>        관리자 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2451734" y="20224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로그아웃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39"/>
          <p:cNvSpPr/>
          <p:nvPr/>
        </p:nvSpPr>
        <p:spPr>
          <a:xfrm>
            <a:off x="2451734" y="3567222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수수료 관리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4" name="도형 39"/>
          <p:cNvSpPr/>
          <p:nvPr/>
        </p:nvSpPr>
        <p:spPr>
          <a:xfrm>
            <a:off x="2453639" y="242252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회원 관리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5" name="도형 39"/>
          <p:cNvSpPr/>
          <p:nvPr/>
        </p:nvSpPr>
        <p:spPr>
          <a:xfrm>
            <a:off x="2451734" y="314007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등록된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펀딩 상품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6" name="도형 39"/>
          <p:cNvSpPr/>
          <p:nvPr/>
        </p:nvSpPr>
        <p:spPr>
          <a:xfrm>
            <a:off x="2453639" y="278532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회원가입 대기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7" name="도형 39"/>
          <p:cNvSpPr/>
          <p:nvPr/>
        </p:nvSpPr>
        <p:spPr>
          <a:xfrm>
            <a:off x="2451734" y="388789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쿠폰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/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마일리지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관리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9" name="도형 39"/>
          <p:cNvSpPr/>
          <p:nvPr/>
        </p:nvSpPr>
        <p:spPr>
          <a:xfrm>
            <a:off x="2453639" y="4710943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나의 활동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0" name="도형 39"/>
          <p:cNvSpPr/>
          <p:nvPr/>
        </p:nvSpPr>
        <p:spPr>
          <a:xfrm>
            <a:off x="2453639" y="4321285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신고회원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관리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63" name=""/>
          <p:cNvCxnSpPr>
            <a:stCxn id="4" idx="3"/>
          </p:cNvCxnSpPr>
          <p:nvPr/>
        </p:nvCxnSpPr>
        <p:spPr>
          <a:xfrm>
            <a:off x="1590674" y="2287587"/>
            <a:ext cx="2450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"/>
          <p:cNvCxnSpPr/>
          <p:nvPr/>
        </p:nvCxnSpPr>
        <p:spPr>
          <a:xfrm rot="16200000" flipH="1">
            <a:off x="551820" y="3571498"/>
            <a:ext cx="2567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"/>
          <p:cNvCxnSpPr/>
          <p:nvPr/>
        </p:nvCxnSpPr>
        <p:spPr>
          <a:xfrm flipV="1">
            <a:off x="1828050" y="2166937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"/>
          <p:cNvCxnSpPr/>
          <p:nvPr/>
        </p:nvCxnSpPr>
        <p:spPr>
          <a:xfrm flipV="1">
            <a:off x="1828050" y="2576195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/>
          <p:cNvCxnSpPr/>
          <p:nvPr/>
        </p:nvCxnSpPr>
        <p:spPr>
          <a:xfrm flipV="1">
            <a:off x="1836362" y="2929786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/>
          <p:nvPr/>
        </p:nvCxnSpPr>
        <p:spPr>
          <a:xfrm flipV="1">
            <a:off x="1828050" y="3284537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"/>
          <p:cNvCxnSpPr/>
          <p:nvPr/>
        </p:nvCxnSpPr>
        <p:spPr>
          <a:xfrm flipV="1">
            <a:off x="1828050" y="3711685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"/>
          <p:cNvCxnSpPr/>
          <p:nvPr/>
        </p:nvCxnSpPr>
        <p:spPr>
          <a:xfrm flipV="1">
            <a:off x="1836362" y="4032360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"/>
          <p:cNvCxnSpPr/>
          <p:nvPr/>
        </p:nvCxnSpPr>
        <p:spPr>
          <a:xfrm flipV="1">
            <a:off x="1836362" y="4465430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"/>
          <p:cNvCxnSpPr/>
          <p:nvPr/>
        </p:nvCxnSpPr>
        <p:spPr>
          <a:xfrm flipV="1">
            <a:off x="1836362" y="4855088"/>
            <a:ext cx="617277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/>
          <p:nvPr/>
        </p:nvCxnSpPr>
        <p:spPr>
          <a:xfrm rot="5400000" flipH="1" flipV="1">
            <a:off x="1771722" y="2223582"/>
            <a:ext cx="120332" cy="7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도형 39"/>
          <p:cNvSpPr/>
          <p:nvPr/>
        </p:nvSpPr>
        <p:spPr>
          <a:xfrm>
            <a:off x="4013199" y="4320968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회원탈퇴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77" name=""/>
          <p:cNvCxnSpPr>
            <a:stCxn id="60" idx="3"/>
            <a:endCxn id="76" idx="1"/>
          </p:cNvCxnSpPr>
          <p:nvPr/>
        </p:nvCxnSpPr>
        <p:spPr>
          <a:xfrm flipV="1">
            <a:off x="3629659" y="4465430"/>
            <a:ext cx="383542" cy="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도형 39"/>
          <p:cNvSpPr/>
          <p:nvPr/>
        </p:nvSpPr>
        <p:spPr>
          <a:xfrm>
            <a:off x="4013200" y="2785324"/>
            <a:ext cx="1176020" cy="28892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회원가입 승인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79" name=""/>
          <p:cNvCxnSpPr>
            <a:stCxn id="56" idx="3"/>
            <a:endCxn id="78" idx="1"/>
          </p:cNvCxnSpPr>
          <p:nvPr/>
        </p:nvCxnSpPr>
        <p:spPr>
          <a:xfrm>
            <a:off x="3629659" y="2929786"/>
            <a:ext cx="383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498475" y="323215"/>
          <a:ext cx="8201660" cy="656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47240"/>
                <a:gridCol w="2051685"/>
                <a:gridCol w="2051685"/>
              </a:tblGrid>
              <a:tr h="40132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MOT-SELLER-8~10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상품 등록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4" name="도형 39"/>
          <p:cNvSpPr/>
          <p:nvPr/>
        </p:nvSpPr>
        <p:spPr>
          <a:xfrm>
            <a:off x="647065" y="1523365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1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물품 등록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페이지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텍스트 상자 75"/>
          <p:cNvSpPr txBox="1"/>
          <p:nvPr/>
        </p:nvSpPr>
        <p:spPr>
          <a:xfrm>
            <a:off x="3627755" y="975995"/>
            <a:ext cx="1890394" cy="37020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rtl="0" eaLnBrk="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판매자 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6" name="도형 39"/>
          <p:cNvSpPr/>
          <p:nvPr/>
        </p:nvSpPr>
        <p:spPr>
          <a:xfrm>
            <a:off x="2235200" y="2264410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카테고리 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3794125" y="2266950"/>
            <a:ext cx="1330960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4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양식에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의한 작성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8" name="도형 39"/>
          <p:cNvSpPr/>
          <p:nvPr/>
        </p:nvSpPr>
        <p:spPr>
          <a:xfrm>
            <a:off x="3793490" y="1516380"/>
            <a:ext cx="1331595" cy="36068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4-1. 이미지 첨부시 첨부파일 기능 이용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" name="도형 39"/>
          <p:cNvSpPr/>
          <p:nvPr/>
        </p:nvSpPr>
        <p:spPr>
          <a:xfrm>
            <a:off x="5546725" y="2265045"/>
            <a:ext cx="1331595" cy="3556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5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등록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0" name="도형 76"/>
          <p:cNvSpPr/>
          <p:nvPr/>
        </p:nvSpPr>
        <p:spPr>
          <a:xfrm>
            <a:off x="7110730" y="2362200"/>
            <a:ext cx="1412240" cy="920750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미입력  존재시 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경고창</a:t>
            </a:r>
            <a:endParaRPr lang="en-US" altLang="ko-KR" sz="10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 출력</a:t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sp>
        <p:nvSpPr>
          <p:cNvPr id="47" name="도형 46"/>
          <p:cNvSpPr/>
          <p:nvPr/>
        </p:nvSpPr>
        <p:spPr>
          <a:xfrm>
            <a:off x="652145" y="2264410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상품 등록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8" name="도형 47"/>
          <p:cNvSpPr/>
          <p:nvPr/>
        </p:nvSpPr>
        <p:spPr>
          <a:xfrm>
            <a:off x="2235200" y="3074035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2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상품 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선택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0" name="도형 49"/>
          <p:cNvSpPr/>
          <p:nvPr/>
        </p:nvSpPr>
        <p:spPr>
          <a:xfrm>
            <a:off x="3784282" y="3074035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Arial"/>
                <a:ea typeface="Arial"/>
              </a:rPr>
              <a:t>3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. 상품</a:t>
            </a: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내용</a:t>
            </a: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 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ko-KR" altLang="en-US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수정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5" name="도형 54"/>
          <p:cNvSpPr/>
          <p:nvPr/>
        </p:nvSpPr>
        <p:spPr>
          <a:xfrm>
            <a:off x="7232650" y="1521460"/>
            <a:ext cx="1175385" cy="35496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6. 완료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cxnSp>
        <p:nvCxnSpPr>
          <p:cNvPr id="57" name="도형 56"/>
          <p:cNvCxnSpPr>
            <a:stCxn id="4" idx="1"/>
            <a:endCxn id="48" idx="1"/>
          </p:cNvCxnSpPr>
          <p:nvPr/>
        </p:nvCxnSpPr>
        <p:spPr>
          <a:xfrm>
            <a:off x="647065" y="1700847"/>
            <a:ext cx="1588135" cy="1550670"/>
          </a:xfrm>
          <a:prstGeom prst="bentConnector3">
            <a:avLst>
              <a:gd name="adj1" fmla="val -8369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endCxn id="47" idx="1"/>
          </p:cNvCxnSpPr>
          <p:nvPr/>
        </p:nvCxnSpPr>
        <p:spPr>
          <a:xfrm flipV="1">
            <a:off x="498475" y="2441575"/>
            <a:ext cx="154305" cy="34607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7" idx="3"/>
            <a:endCxn id="6" idx="1"/>
          </p:cNvCxnSpPr>
          <p:nvPr/>
        </p:nvCxnSpPr>
        <p:spPr>
          <a:xfrm>
            <a:off x="1827530" y="2441575"/>
            <a:ext cx="408305" cy="63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60"/>
          <p:cNvCxnSpPr>
            <a:stCxn id="48" idx="3"/>
            <a:endCxn id="50" idx="1"/>
          </p:cNvCxnSpPr>
          <p:nvPr/>
        </p:nvCxnSpPr>
        <p:spPr>
          <a:xfrm>
            <a:off x="3410585" y="3251517"/>
            <a:ext cx="373697" cy="0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6" idx="3"/>
            <a:endCxn id="7" idx="1"/>
          </p:cNvCxnSpPr>
          <p:nvPr/>
        </p:nvCxnSpPr>
        <p:spPr>
          <a:xfrm>
            <a:off x="3410585" y="2441575"/>
            <a:ext cx="384175" cy="317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0" idx="3"/>
            <a:endCxn id="10" idx="6"/>
          </p:cNvCxnSpPr>
          <p:nvPr/>
        </p:nvCxnSpPr>
        <p:spPr>
          <a:xfrm flipV="1">
            <a:off x="4959668" y="3052762"/>
            <a:ext cx="2245664" cy="198755"/>
          </a:xfrm>
          <a:prstGeom prst="straightConnector1">
            <a:avLst/>
          </a:prstGeom>
          <a:ln w="9525" cap="flat" cmpd="sng">
            <a:solidFill>
              <a:schemeClr val="accent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8" idx="2"/>
            <a:endCxn id="7" idx="0"/>
          </p:cNvCxnSpPr>
          <p:nvPr/>
        </p:nvCxnSpPr>
        <p:spPr>
          <a:xfrm>
            <a:off x="4457065" y="1875790"/>
            <a:ext cx="3175" cy="391795"/>
          </a:xfrm>
          <a:prstGeom prst="straightConnector1">
            <a:avLst/>
          </a:prstGeom>
          <a:ln w="9525" cap="flat" cmpd="sng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도형 66"/>
          <p:cNvCxnSpPr>
            <a:stCxn id="7" idx="3"/>
            <a:endCxn id="9" idx="1"/>
          </p:cNvCxnSpPr>
          <p:nvPr/>
        </p:nvCxnSpPr>
        <p:spPr>
          <a:xfrm flipV="1">
            <a:off x="5125085" y="2442210"/>
            <a:ext cx="422275" cy="2540"/>
          </a:xfrm>
          <a:prstGeom prst="bentConnector3">
            <a:avLst>
              <a:gd name="adj1" fmla="val 50000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68"/>
          <p:cNvCxnSpPr>
            <a:stCxn id="9" idx="3"/>
            <a:endCxn id="10" idx="8"/>
          </p:cNvCxnSpPr>
          <p:nvPr/>
        </p:nvCxnSpPr>
        <p:spPr>
          <a:xfrm>
            <a:off x="6877685" y="2442210"/>
            <a:ext cx="328295" cy="151130"/>
          </a:xfrm>
          <a:prstGeom prst="line">
            <a:avLst/>
          </a:prstGeom>
          <a:ln w="9525" cap="flat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70"/>
          <p:cNvCxnSpPr/>
          <p:nvPr/>
        </p:nvCxnSpPr>
        <p:spPr>
          <a:xfrm flipV="1">
            <a:off x="7816215" y="1875790"/>
            <a:ext cx="4445" cy="48704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개체 틀 35"/>
          <p:cNvSpPr txBox="1">
            <a:spLocks noGrp="1"/>
          </p:cNvSpPr>
          <p:nvPr>
            <p:ph type="title" idx="1"/>
          </p:nvPr>
        </p:nvSpPr>
        <p:spPr>
          <a:xfrm>
            <a:off x="321310" y="-36830"/>
            <a:ext cx="1115060" cy="294005"/>
          </a:xfrm>
          <a:prstGeom prst="rect">
            <a:avLst/>
          </a:prstGeom>
        </p:spPr>
        <p:txBody>
          <a:bodyPr vert="horz" wrap="square" lIns="78105" tIns="38735" rIns="78105" bIns="38735" anchor="ctr">
            <a:noAutofit/>
          </a:bodyPr>
          <a:lstStyle/>
          <a:p>
            <a:pPr marL="0" indent="0" algn="l" defTabSz="7791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600" b="1" strike="noStrike" cap="none">
                <a:solidFill>
                  <a:schemeClr val="bg1"/>
                </a:solidFill>
                <a:latin typeface="맑은 고딕"/>
                <a:ea typeface="맑은 고딕"/>
              </a:rPr>
              <a:t>PROCESS</a:t>
            </a:r>
            <a:endParaRPr lang="ko-KR" altLang="en-US" sz="1600" b="1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텍스트 상자 75"/>
          <p:cNvSpPr txBox="1"/>
          <p:nvPr/>
        </p:nvSpPr>
        <p:spPr>
          <a:xfrm>
            <a:off x="2968625" y="975995"/>
            <a:ext cx="3266440" cy="37147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800" b="0" strike="noStrike" cap="none">
                <a:latin typeface="맑은 고딕"/>
                <a:ea typeface="맑은 고딕"/>
              </a:rPr>
              <a:t>고객 / 판매자 / 관리자</a:t>
            </a:r>
            <a:endParaRPr lang="ko-KR" altLang="en-US" sz="1800" b="0" strike="noStrike" cap="none">
              <a:latin typeface="맑은 고딕"/>
              <a:ea typeface="맑은 고딕"/>
            </a:endParaRPr>
          </a:p>
        </p:txBody>
      </p:sp>
      <p:sp>
        <p:nvSpPr>
          <p:cNvPr id="5" name="도형 39"/>
          <p:cNvSpPr/>
          <p:nvPr/>
        </p:nvSpPr>
        <p:spPr>
          <a:xfrm>
            <a:off x="1551940" y="2143125"/>
            <a:ext cx="1176020" cy="39751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 카테고리를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이용한 검색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도형 39"/>
          <p:cNvSpPr/>
          <p:nvPr/>
        </p:nvSpPr>
        <p:spPr>
          <a:xfrm>
            <a:off x="3870960" y="2147570"/>
            <a:ext cx="1259205" cy="38925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카테고리에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있는 상품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도형 39"/>
          <p:cNvSpPr/>
          <p:nvPr/>
        </p:nvSpPr>
        <p:spPr>
          <a:xfrm>
            <a:off x="6248400" y="2139315"/>
            <a:ext cx="1343025" cy="381000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상품 클릭 시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상세정보 조회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498475" y="323215"/>
          <a:ext cx="8205470" cy="515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1050"/>
                <a:gridCol w="2051050"/>
                <a:gridCol w="2051685"/>
                <a:gridCol w="2051685"/>
              </a:tblGrid>
              <a:tr h="26035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단위 프로세스 ID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MOT-USER-16~18</a:t>
                      </a:r>
                      <a:endParaRPr lang="en-US" altLang="ko-KR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프로세스명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상품 검색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  <a:tr h="255270"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작성일자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1" strike="noStrike" kern="1200" cap="none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2022.09.06</a:t>
                      </a:r>
                      <a:endParaRPr lang="en-US" altLang="ko-KR" sz="1000" b="1" strike="noStrike" kern="1200" cap="none">
                        <a:solidFill>
                          <a:schemeClr val="lt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en-US" altLang="ko-KR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작성자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  <a:tc>
                  <a:txBody>
                    <a:bodyPr vert="horz" lIns="90170" tIns="46990" rIns="90170" bIns="46990" anchor="ctr" anchorCtr="0"/>
                    <a:p>
                      <a:pPr marL="0" indent="0" algn="ctr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/>
                      </a:pPr>
                      <a:r>
                        <a:rPr lang="ko-KR" altLang="en-US" sz="1000" b="0" strike="noStrike" kern="1200" cap="none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</a:rPr>
                        <a:t>심성보</a:t>
                      </a:r>
                      <a:endParaRPr lang="ko-KR" altLang="en-US" sz="1000" b="0" strike="noStrike" kern="1200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0170" marR="90170" marT="46990" marB="46990" anchor="ctr">
                    <a:solidFill>
                      <a:srgbClr val="4dacf3"/>
                    </a:solidFill>
                  </a:tcPr>
                </a:tc>
              </a:tr>
            </a:tbl>
          </a:graphicData>
        </a:graphic>
      </p:graphicFrame>
      <p:sp>
        <p:nvSpPr>
          <p:cNvPr id="38" name="도형 37"/>
          <p:cNvSpPr/>
          <p:nvPr/>
        </p:nvSpPr>
        <p:spPr>
          <a:xfrm>
            <a:off x="1557655" y="3302635"/>
            <a:ext cx="1168400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1. 검색창을 </a:t>
            </a:r>
            <a:b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</a:b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이용한 검색 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9" name="도형 38"/>
          <p:cNvSpPr/>
          <p:nvPr/>
        </p:nvSpPr>
        <p:spPr>
          <a:xfrm>
            <a:off x="3871595" y="3295015"/>
            <a:ext cx="1257935" cy="37909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2. 카테고리 선택 / 상품명 입력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0" name="도형 39"/>
          <p:cNvSpPr/>
          <p:nvPr/>
        </p:nvSpPr>
        <p:spPr>
          <a:xfrm>
            <a:off x="6249670" y="3295015"/>
            <a:ext cx="1341755" cy="368935"/>
          </a:xfrm>
          <a:prstGeom prst="roundRect">
            <a:avLst>
              <a:gd name="adj" fmla="val 16667"/>
            </a:avLst>
          </a:prstGeom>
          <a:solidFill>
            <a:srgbClr val="4dacf3"/>
          </a:solidFill>
          <a:ln w="0">
            <a:noFill/>
          </a:ln>
        </p:spPr>
        <p:txBody>
          <a:bodyPr vert="horz" wrap="square" lIns="90170" tIns="45085" rIns="90170" bIns="45085" anchor="ctr">
            <a:noAutofit/>
          </a:bodyPr>
          <a:lstStyle/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3. 입력한 내용과</a:t>
            </a:r>
            <a:endParaRPr lang="en-US" altLang="ko-KR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ctr" defTabSz="9144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solidFill>
                  <a:schemeClr val="bg1"/>
                </a:solidFill>
                <a:latin typeface="맑은 고딕"/>
                <a:ea typeface="맑은 고딕"/>
              </a:rPr>
              <a:t>관련된 상품을 출력</a:t>
            </a:r>
            <a:endParaRPr lang="ko-KR" altLang="en-US" sz="1000" b="0" strike="noStrike" cap="none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" name="도형 40"/>
          <p:cNvSpPr/>
          <p:nvPr/>
        </p:nvSpPr>
        <p:spPr>
          <a:xfrm>
            <a:off x="6235700" y="3744595"/>
            <a:ext cx="1357630" cy="1025525"/>
          </a:xfrm>
          <a:prstGeom prst="star12">
            <a:avLst>
              <a:gd name="adj" fmla="val 37500"/>
            </a:avLst>
          </a:prstGeom>
          <a:solidFill>
            <a:srgbClr val="4dacf3"/>
          </a:solidFill>
          <a:ln w="254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일치하는</a:t>
            </a:r>
            <a:br>
              <a:rPr lang="en-US" altLang="ko-KR" sz="1000" b="0" strike="noStrike" cap="none">
                <a:latin typeface="맑은 고딕"/>
                <a:ea typeface="맑은 고딕"/>
              </a:rPr>
            </a:br>
            <a:r>
              <a:rPr lang="en-US" altLang="ko-KR" sz="1000" b="0" strike="noStrike" cap="none">
                <a:latin typeface="맑은 고딕"/>
                <a:ea typeface="맑은 고딕"/>
              </a:rPr>
              <a:t>상품이 없을 시</a:t>
            </a:r>
            <a:endParaRPr lang="en-US" altLang="ko-KR" sz="1000" b="0" strike="noStrike" cap="none">
              <a:latin typeface="맑은 고딕"/>
              <a:ea typeface="맑은 고딕"/>
            </a:endParaRPr>
          </a:p>
          <a:p>
            <a:pPr marL="0" indent="0" algn="ctr" defTabSz="508000" ea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1000" b="0" strike="noStrike" cap="none">
                <a:latin typeface="맑은 고딕"/>
                <a:ea typeface="맑은 고딕"/>
              </a:rPr>
              <a:t>경고창 출력</a:t>
            </a:r>
            <a:endParaRPr lang="ko-KR" altLang="en-US" sz="1000" b="0" strike="noStrike" cap="none">
              <a:latin typeface="맑은 고딕"/>
              <a:ea typeface="맑은 고딕"/>
            </a:endParaRPr>
          </a:p>
        </p:txBody>
      </p:sp>
      <p:cxnSp>
        <p:nvCxnSpPr>
          <p:cNvPr id="42" name="도형 41"/>
          <p:cNvCxnSpPr>
            <a:stCxn id="5" idx="3"/>
            <a:endCxn id="6" idx="1"/>
          </p:cNvCxnSpPr>
          <p:nvPr/>
        </p:nvCxnSpPr>
        <p:spPr>
          <a:xfrm>
            <a:off x="2734945" y="2341245"/>
            <a:ext cx="1136650" cy="2540"/>
          </a:xfrm>
          <a:prstGeom prst="bentConnector3">
            <a:avLst>
              <a:gd name="adj1" fmla="val 49625"/>
            </a:avLst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2"/>
          <p:cNvCxnSpPr>
            <a:stCxn id="38" idx="3"/>
            <a:endCxn id="39" idx="1"/>
          </p:cNvCxnSpPr>
          <p:nvPr/>
        </p:nvCxnSpPr>
        <p:spPr>
          <a:xfrm flipV="1">
            <a:off x="2725420" y="3484245"/>
            <a:ext cx="1146810" cy="8255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"/>
          <p:cNvCxnSpPr>
            <a:stCxn id="6" idx="3"/>
            <a:endCxn id="7" idx="1"/>
          </p:cNvCxnSpPr>
          <p:nvPr/>
        </p:nvCxnSpPr>
        <p:spPr>
          <a:xfrm flipV="1">
            <a:off x="5128895" y="2329815"/>
            <a:ext cx="1120140" cy="1270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44"/>
          <p:cNvCxnSpPr>
            <a:stCxn id="39" idx="3"/>
            <a:endCxn id="40" idx="1"/>
          </p:cNvCxnSpPr>
          <p:nvPr/>
        </p:nvCxnSpPr>
        <p:spPr>
          <a:xfrm flipV="1">
            <a:off x="5129530" y="3479800"/>
            <a:ext cx="1120775" cy="5080"/>
          </a:xfrm>
          <a:prstGeom prst="straightConnector1">
            <a:avLst/>
          </a:prstGeom>
          <a:ln w="9525" cap="flat" cmpd="sng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anchor="ctr"/>
      <a:lstStyle>
        <a:defPPr algn="ctr">
          <a:defRPr lang="ko-KR" altLang="en-US"/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1883</ep:Words>
  <ep:PresentationFormat/>
  <ep:Paragraphs>487</ep:Paragraphs>
  <ep:Slides>20</ep:Slides>
  <ep:Notes>34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오피스 테마</vt:lpstr>
      <vt:lpstr>슬라이드 1</vt:lpstr>
      <vt:lpstr>INDEX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PROCESS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Song chi kwon</dc:creator>
  <cp:lastModifiedBy>PC-24</cp:lastModifiedBy>
  <dcterms:modified xsi:type="dcterms:W3CDTF">2022-09-07T03:21:20.379</dcterms:modified>
  <cp:revision>88</cp:revision>
  <dc:title>PowerPoint 프레젠테이션</dc:title>
  <cp:version>1000.0000.01</cp:version>
</cp:coreProperties>
</file>