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9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4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9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2F4829-49D6-4598-A1FF-D2A654332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en-US" altLang="ko-KR" sz="5400">
                <a:solidFill>
                  <a:srgbClr val="FFFFFF"/>
                </a:solidFill>
              </a:rPr>
              <a:t>2D</a:t>
            </a:r>
            <a:r>
              <a:rPr lang="ko-KR" altLang="en-US" sz="5400">
                <a:solidFill>
                  <a:srgbClr val="FFFFFF"/>
                </a:solidFill>
              </a:rPr>
              <a:t>게임 프로그래밍 </a:t>
            </a:r>
            <a:br>
              <a:rPr lang="en-US" altLang="ko-KR" sz="5400">
                <a:solidFill>
                  <a:srgbClr val="FFFFFF"/>
                </a:solidFill>
              </a:rPr>
            </a:br>
            <a:r>
              <a:rPr lang="ko-KR" altLang="en-US" sz="5400">
                <a:solidFill>
                  <a:srgbClr val="FFFFFF"/>
                </a:solidFill>
              </a:rPr>
              <a:t>최종 발표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개체, 불꽃놀이이(가) 표시된 사진&#10;&#10;자동 생성된 설명">
            <a:extLst>
              <a:ext uri="{FF2B5EF4-FFF2-40B4-BE49-F238E27FC236}">
                <a16:creationId xmlns:a16="http://schemas.microsoft.com/office/drawing/2014/main" id="{E84DBDC4-AB9C-4347-9C26-7CA426E39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3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5726C44-6404-4271-BE01-D170A770B465}"/>
              </a:ext>
            </a:extLst>
          </p:cNvPr>
          <p:cNvSpPr txBox="1">
            <a:spLocks/>
          </p:cNvSpPr>
          <p:nvPr/>
        </p:nvSpPr>
        <p:spPr>
          <a:xfrm>
            <a:off x="1524000" y="2951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400"/>
              <a:t>2018180005 </a:t>
            </a:r>
            <a:r>
              <a:rPr lang="ko-KR" altLang="en-US" sz="2400"/>
              <a:t>김명훈</a:t>
            </a:r>
          </a:p>
        </p:txBody>
      </p:sp>
    </p:spTree>
    <p:extLst>
      <p:ext uri="{BB962C8B-B14F-4D97-AF65-F5344CB8AC3E}">
        <p14:creationId xmlns:p14="http://schemas.microsoft.com/office/powerpoint/2010/main" val="293162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AB32-0F3E-495D-A2F0-9A944976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48B875-8D5D-493F-91B7-B7C8C32FE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23740"/>
              </p:ext>
            </p:extLst>
          </p:nvPr>
        </p:nvGraphicFramePr>
        <p:xfrm>
          <a:off x="1096963" y="2219003"/>
          <a:ext cx="10058402" cy="354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17">
                  <a:extLst>
                    <a:ext uri="{9D8B030D-6E8A-4147-A177-3AD203B41FA5}">
                      <a16:colId xmlns:a16="http://schemas.microsoft.com/office/drawing/2014/main" val="1951841462"/>
                    </a:ext>
                  </a:extLst>
                </a:gridCol>
                <a:gridCol w="3586846">
                  <a:extLst>
                    <a:ext uri="{9D8B030D-6E8A-4147-A177-3AD203B41FA5}">
                      <a16:colId xmlns:a16="http://schemas.microsoft.com/office/drawing/2014/main" val="3679191940"/>
                    </a:ext>
                  </a:extLst>
                </a:gridCol>
                <a:gridCol w="3579905">
                  <a:extLst>
                    <a:ext uri="{9D8B030D-6E8A-4147-A177-3AD203B41FA5}">
                      <a16:colId xmlns:a16="http://schemas.microsoft.com/office/drawing/2014/main" val="1422264419"/>
                    </a:ext>
                  </a:extLst>
                </a:gridCol>
                <a:gridCol w="1172534">
                  <a:extLst>
                    <a:ext uri="{9D8B030D-6E8A-4147-A177-3AD203B41FA5}">
                      <a16:colId xmlns:a16="http://schemas.microsoft.com/office/drawing/2014/main" val="1168899253"/>
                    </a:ext>
                  </a:extLst>
                </a:gridCol>
              </a:tblGrid>
              <a:tr h="29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내용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목표 범위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실제 개발 완료 범위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진척도</a:t>
                      </a:r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4124070489"/>
                  </a:ext>
                </a:extLst>
              </a:tr>
              <a:tr h="493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캐릭터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점프와 슬라이딩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상점 업그레이드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점프와 슬라이딩 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업그레이드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100%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3037880767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맵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장애물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젤리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종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장애물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종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젤리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종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90%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1966616395"/>
                  </a:ext>
                </a:extLst>
              </a:tr>
              <a:tr h="693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게임기능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장애물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젤리 충돌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획득 포인트 저장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튜토리얼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장애물 젤리 충돌</a:t>
                      </a:r>
                      <a:endParaRPr lang="en-US" altLang="ko-KR" sz="1300"/>
                    </a:p>
                    <a:p>
                      <a:pPr latinLnBrk="1"/>
                      <a:r>
                        <a:rPr lang="ko-KR" altLang="en-US" sz="1300"/>
                        <a:t>획득 포인트 저장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80%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3861176930"/>
                  </a:ext>
                </a:extLst>
              </a:tr>
              <a:tr h="29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아이템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인게임 아이템</a:t>
                      </a:r>
                      <a:r>
                        <a:rPr lang="en-US" altLang="ko-KR" sz="1300"/>
                        <a:t>(3</a:t>
                      </a:r>
                      <a:r>
                        <a:rPr lang="ko-KR" altLang="en-US" sz="1300"/>
                        <a:t>종</a:t>
                      </a:r>
                      <a:r>
                        <a:rPr lang="en-US" altLang="ko-KR" sz="1300"/>
                        <a:t>)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부스터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거대화</a:t>
                      </a:r>
                      <a:r>
                        <a:rPr lang="en-US" altLang="ko-KR" sz="1300"/>
                        <a:t>, hp</a:t>
                      </a:r>
                      <a:r>
                        <a:rPr lang="ko-KR" altLang="en-US" sz="1300"/>
                        <a:t>포션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100%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1457189441"/>
                  </a:ext>
                </a:extLst>
              </a:tr>
              <a:tr h="493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사운드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BGM, </a:t>
                      </a:r>
                      <a:r>
                        <a:rPr lang="ko-KR" altLang="en-US" sz="1300"/>
                        <a:t>피격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게임오버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젤리 획득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점프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캐릭터 전용 사운드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장애물 피격을 제외한 모든 사운드 추가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95%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2402523657"/>
                  </a:ext>
                </a:extLst>
              </a:tr>
              <a:tr h="493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애니메이션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달리기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슬라이딩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점프</a:t>
                      </a:r>
                      <a:r>
                        <a:rPr lang="en-US" altLang="ko-KR" sz="1300"/>
                        <a:t>, 2</a:t>
                      </a:r>
                      <a:r>
                        <a:rPr lang="ko-KR" altLang="en-US" sz="1300"/>
                        <a:t>단점프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캐릭터 전용 애니메이션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달리기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슬라이딩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점프</a:t>
                      </a:r>
                      <a:r>
                        <a:rPr lang="en-US" altLang="ko-KR" sz="1300"/>
                        <a:t>, 2</a:t>
                      </a:r>
                      <a:r>
                        <a:rPr lang="ko-KR" altLang="en-US" sz="1300"/>
                        <a:t>단 점프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90%</a:t>
                      </a:r>
                      <a:endParaRPr lang="ko-KR" altLang="en-US" sz="130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546352049"/>
                  </a:ext>
                </a:extLst>
              </a:tr>
              <a:tr h="493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상점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부스트 아이템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종</a:t>
                      </a:r>
                      <a:r>
                        <a:rPr lang="en-US" altLang="ko-KR" sz="1300"/>
                        <a:t>, </a:t>
                      </a:r>
                    </a:p>
                    <a:p>
                      <a:pPr latinLnBrk="1"/>
                      <a:r>
                        <a:rPr lang="ko-KR" altLang="en-US" sz="1300"/>
                        <a:t>추가 캐릭터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펫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부스트 아이템 </a:t>
                      </a:r>
                      <a:r>
                        <a:rPr lang="en-US" altLang="ko-KR" sz="1300"/>
                        <a:t>2</a:t>
                      </a:r>
                      <a:r>
                        <a:rPr lang="ko-KR" altLang="en-US" sz="1300"/>
                        <a:t>종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구매 가능 캐릭터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종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펫 </a:t>
                      </a: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종 추가</a:t>
                      </a:r>
                    </a:p>
                  </a:txBody>
                  <a:tcPr marL="66637" marR="66637" marT="33319" marB="3331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90%</a:t>
                      </a:r>
                      <a:endParaRPr lang="ko-KR" altLang="en-US" sz="1300" dirty="0"/>
                    </a:p>
                  </a:txBody>
                  <a:tcPr marL="66637" marR="66637" marT="33319" marB="33319"/>
                </a:tc>
                <a:extLst>
                  <a:ext uri="{0D108BD9-81ED-4DB2-BD59-A6C34878D82A}">
                    <a16:rowId xmlns:a16="http://schemas.microsoft.com/office/drawing/2014/main" val="365423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2EBE-51BC-4BC3-B747-27BB9850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58" y="484554"/>
            <a:ext cx="10058400" cy="805079"/>
          </a:xfrm>
        </p:spPr>
        <p:txBody>
          <a:bodyPr/>
          <a:lstStyle/>
          <a:p>
            <a:r>
              <a:rPr lang="ko-KR" altLang="en-US" dirty="0"/>
              <a:t>주별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D43FD9-E209-45A6-91FF-FD69AC3A6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132876"/>
              </p:ext>
            </p:extLst>
          </p:nvPr>
        </p:nvGraphicFramePr>
        <p:xfrm>
          <a:off x="6096000" y="1703361"/>
          <a:ext cx="543569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49">
                  <a:extLst>
                    <a:ext uri="{9D8B030D-6E8A-4147-A177-3AD203B41FA5}">
                      <a16:colId xmlns:a16="http://schemas.microsoft.com/office/drawing/2014/main" val="1663031896"/>
                    </a:ext>
                  </a:extLst>
                </a:gridCol>
                <a:gridCol w="2717849">
                  <a:extLst>
                    <a:ext uri="{9D8B030D-6E8A-4147-A177-3AD203B41FA5}">
                      <a16:colId xmlns:a16="http://schemas.microsoft.com/office/drawing/2014/main" val="378220397"/>
                    </a:ext>
                  </a:extLst>
                </a:gridCol>
              </a:tblGrid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93047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9485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63324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64662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67138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2632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62394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14939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32549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17739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0435"/>
                  </a:ext>
                </a:extLst>
              </a:tr>
              <a:tr h="337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29263"/>
                  </a:ext>
                </a:extLst>
              </a:tr>
            </a:tbl>
          </a:graphicData>
        </a:graphic>
      </p:graphicFrame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CEAEDAB-3F0B-42D5-AAFA-33268554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61" y="1774092"/>
            <a:ext cx="4337474" cy="38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9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3E8"/>
      </a:lt2>
      <a:accent1>
        <a:srgbClr val="ADA244"/>
      </a:accent1>
      <a:accent2>
        <a:srgbClr val="B1733B"/>
      </a:accent2>
      <a:accent3>
        <a:srgbClr val="C3544D"/>
      </a:accent3>
      <a:accent4>
        <a:srgbClr val="B13B65"/>
      </a:accent4>
      <a:accent5>
        <a:srgbClr val="C34DA8"/>
      </a:accent5>
      <a:accent6>
        <a:srgbClr val="9B3BB1"/>
      </a:accent6>
      <a:hlink>
        <a:srgbClr val="BF3F8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178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 Nova</vt:lpstr>
      <vt:lpstr>Arial Nova Light</vt:lpstr>
      <vt:lpstr>Calibri</vt:lpstr>
      <vt:lpstr>RetrospectVTI</vt:lpstr>
      <vt:lpstr>2D게임 프로그래밍  최종 발표</vt:lpstr>
      <vt:lpstr>개발 진척도</vt:lpstr>
      <vt:lpstr>주별 커밋 횟수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 최종 발표</dc:title>
  <dc:creator>명훈 김</dc:creator>
  <cp:lastModifiedBy>명훈 김</cp:lastModifiedBy>
  <cp:revision>4</cp:revision>
  <dcterms:created xsi:type="dcterms:W3CDTF">2019-12-12T02:03:38Z</dcterms:created>
  <dcterms:modified xsi:type="dcterms:W3CDTF">2019-12-12T02:36:54Z</dcterms:modified>
</cp:coreProperties>
</file>