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3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6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5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6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8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4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0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5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5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6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671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2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52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F03B8D-31E2-41FF-AD4D-BFE7A401F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2D</a:t>
            </a:r>
            <a:r>
              <a:rPr lang="ko-KR" altLang="en-US">
                <a:solidFill>
                  <a:schemeClr val="tx1"/>
                </a:solidFill>
              </a:rPr>
              <a:t>게임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ko-KR" altLang="en-US">
                <a:solidFill>
                  <a:schemeClr val="tx1"/>
                </a:solidFill>
              </a:rPr>
              <a:t>프로그래밍 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3</a:t>
            </a:r>
            <a:r>
              <a:rPr lang="ko-KR" altLang="en-US">
                <a:solidFill>
                  <a:schemeClr val="tx1"/>
                </a:solidFill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6BB010-EEF7-4419-8B6E-011720703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3440" y="1272800"/>
            <a:ext cx="2481307" cy="431240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000"/>
              <a:t>2018180005 </a:t>
            </a:r>
          </a:p>
          <a:p>
            <a:pPr algn="l">
              <a:spcAft>
                <a:spcPts val="600"/>
              </a:spcAft>
            </a:pPr>
            <a:r>
              <a:rPr lang="ko-KR" altLang="en-US" sz="2000"/>
              <a:t>김명훈</a:t>
            </a:r>
            <a:endParaRPr lang="en-US" altLang="ko-KR" sz="2000"/>
          </a:p>
          <a:p>
            <a:pPr algn="l">
              <a:spcAft>
                <a:spcPts val="600"/>
              </a:spcAft>
            </a:pPr>
            <a:endParaRPr lang="ko-KR" altLang="en-US" sz="2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23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67FFA-8FD2-44A0-8305-273C3F5D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90" y="515370"/>
            <a:ext cx="10058400" cy="104829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개발 진척도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1CC8EE8-A09C-4E17-B147-B21D81B03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782281"/>
              </p:ext>
            </p:extLst>
          </p:nvPr>
        </p:nvGraphicFramePr>
        <p:xfrm>
          <a:off x="1225826" y="763327"/>
          <a:ext cx="8761012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253">
                  <a:extLst>
                    <a:ext uri="{9D8B030D-6E8A-4147-A177-3AD203B41FA5}">
                      <a16:colId xmlns:a16="http://schemas.microsoft.com/office/drawing/2014/main" val="787443284"/>
                    </a:ext>
                  </a:extLst>
                </a:gridCol>
                <a:gridCol w="2190253">
                  <a:extLst>
                    <a:ext uri="{9D8B030D-6E8A-4147-A177-3AD203B41FA5}">
                      <a16:colId xmlns:a16="http://schemas.microsoft.com/office/drawing/2014/main" val="693161503"/>
                    </a:ext>
                  </a:extLst>
                </a:gridCol>
                <a:gridCol w="2190253">
                  <a:extLst>
                    <a:ext uri="{9D8B030D-6E8A-4147-A177-3AD203B41FA5}">
                      <a16:colId xmlns:a16="http://schemas.microsoft.com/office/drawing/2014/main" val="1582964357"/>
                    </a:ext>
                  </a:extLst>
                </a:gridCol>
                <a:gridCol w="2190253">
                  <a:extLst>
                    <a:ext uri="{9D8B030D-6E8A-4147-A177-3AD203B41FA5}">
                      <a16:colId xmlns:a16="http://schemas.microsoft.com/office/drawing/2014/main" val="1752139023"/>
                    </a:ext>
                  </a:extLst>
                </a:gridCol>
              </a:tblGrid>
              <a:tr h="3094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목표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실제 개발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20968"/>
                  </a:ext>
                </a:extLst>
              </a:tr>
              <a:tr h="536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점프와 슬라이딩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상점 업그레이드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점프와 슬라이딩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업그레이드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7641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젤리</a:t>
                      </a:r>
                      <a:r>
                        <a:rPr lang="en-US" altLang="ko-KR" dirty="0"/>
                        <a:t> 3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젤리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032287"/>
                  </a:ext>
                </a:extLst>
              </a:tr>
              <a:tr h="765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젤리와 충돌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획득 포인트 저장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튜토리얼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 젤리 충돌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획득 포인트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64526"/>
                  </a:ext>
                </a:extLst>
              </a:tr>
              <a:tr h="536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인게임</a:t>
                      </a:r>
                      <a:r>
                        <a:rPr lang="ko-KR" altLang="en-US" dirty="0"/>
                        <a:t> 아이템</a:t>
                      </a:r>
                      <a:r>
                        <a:rPr lang="en-US" altLang="ko-KR" dirty="0"/>
                        <a:t>(3</a:t>
                      </a:r>
                      <a:r>
                        <a:rPr lang="ko-KR" altLang="en-US" dirty="0"/>
                        <a:t>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부스터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거대화</a:t>
                      </a:r>
                      <a:r>
                        <a:rPr lang="en-US" altLang="ko-KR" dirty="0"/>
                        <a:t>, hp</a:t>
                      </a:r>
                      <a:r>
                        <a:rPr lang="ko-KR" altLang="en-US" dirty="0" err="1"/>
                        <a:t>포션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363010"/>
                  </a:ext>
                </a:extLst>
              </a:tr>
              <a:tr h="765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BGM, </a:t>
                      </a:r>
                      <a:r>
                        <a:rPr lang="ko-KR" altLang="en-US" dirty="0"/>
                        <a:t>피격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 오버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젤리 획득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캐릭터 전용 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미구현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749793"/>
                  </a:ext>
                </a:extLst>
              </a:tr>
              <a:tr h="765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달리기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슬라이딩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2</a:t>
                      </a:r>
                      <a:r>
                        <a:rPr lang="ko-KR" altLang="en-US" dirty="0" err="1"/>
                        <a:t>단점프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캐릭터 전용 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달리기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슬라이딩</a:t>
                      </a:r>
                      <a:r>
                        <a:rPr lang="en-US" altLang="ko-KR" dirty="0"/>
                        <a:t>, 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2</a:t>
                      </a:r>
                      <a:r>
                        <a:rPr lang="ko-KR" altLang="en-US" dirty="0" err="1"/>
                        <a:t>단점프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34011"/>
                  </a:ext>
                </a:extLst>
              </a:tr>
              <a:tr h="765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부스트</a:t>
                      </a:r>
                      <a:r>
                        <a:rPr lang="ko-KR" altLang="en-US" dirty="0"/>
                        <a:t> 아이템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펫 구매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부스트</a:t>
                      </a:r>
                      <a:r>
                        <a:rPr lang="ko-KR" altLang="en-US" dirty="0"/>
                        <a:t> 아이템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구매 가능 캐릭터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06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462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139</Words>
  <Application>Microsoft Office PowerPoint</Application>
  <PresentationFormat>와이드스크린</PresentationFormat>
  <Paragraphs>41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Century Gothic</vt:lpstr>
      <vt:lpstr>Garamond</vt:lpstr>
      <vt:lpstr>Gill Sans MT</vt:lpstr>
      <vt:lpstr>SavonVTI</vt:lpstr>
      <vt:lpstr>2D게임 프로그래밍  3차 발표</vt:lpstr>
      <vt:lpstr>개발 진척도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  3차 발표</dc:title>
  <dc:creator>명훈 김</dc:creator>
  <cp:lastModifiedBy>명훈 김</cp:lastModifiedBy>
  <cp:revision>4</cp:revision>
  <dcterms:created xsi:type="dcterms:W3CDTF">2019-11-23T16:15:45Z</dcterms:created>
  <dcterms:modified xsi:type="dcterms:W3CDTF">2019-11-26T05:50:54Z</dcterms:modified>
</cp:coreProperties>
</file>