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1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4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1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1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5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4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3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5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10/30/2019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4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30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2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55" r:id="rId5"/>
    <p:sldLayoutId id="2147483761" r:id="rId6"/>
    <p:sldLayoutId id="2147483762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음식, 꽃, 비이(가) 표시된 사진&#10;&#10;자동 생성된 설명">
            <a:extLst>
              <a:ext uri="{FF2B5EF4-FFF2-40B4-BE49-F238E27FC236}">
                <a16:creationId xmlns:a16="http://schemas.microsoft.com/office/drawing/2014/main" id="{9878E1A0-4BB6-4025-AF02-E169A6A8E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1" r="-2" b="-2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21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D64118-E1B9-4D45-BD20-FD1DAD1FA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US" altLang="ko-KR" sz="3600">
                <a:solidFill>
                  <a:schemeClr val="tx1"/>
                </a:solidFill>
              </a:rPr>
              <a:t>2D</a:t>
            </a:r>
            <a:r>
              <a:rPr lang="ko-KR" altLang="en-US" sz="3600">
                <a:solidFill>
                  <a:schemeClr val="tx1"/>
                </a:solidFill>
              </a:rPr>
              <a:t>게임 프로그래밍 </a:t>
            </a:r>
            <a:br>
              <a:rPr lang="en-US" altLang="ko-KR" sz="3600">
                <a:solidFill>
                  <a:schemeClr val="tx1"/>
                </a:solidFill>
              </a:rPr>
            </a:br>
            <a:r>
              <a:rPr lang="en-US" altLang="ko-KR" sz="3600">
                <a:solidFill>
                  <a:schemeClr val="tx1"/>
                </a:solidFill>
              </a:rPr>
              <a:t>2</a:t>
            </a:r>
            <a:r>
              <a:rPr lang="ko-KR" altLang="en-US" sz="3600">
                <a:solidFill>
                  <a:schemeClr val="tx1"/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BE3C50-5987-4B29-AE81-74DCD5909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1800">
                <a:solidFill>
                  <a:schemeClr val="tx1"/>
                </a:solidFill>
              </a:rPr>
              <a:t>2018180005</a:t>
            </a:r>
          </a:p>
          <a:p>
            <a:pPr>
              <a:spcAft>
                <a:spcPts val="600"/>
              </a:spcAft>
            </a:pPr>
            <a:r>
              <a:rPr lang="ko-KR" altLang="en-US" sz="1800">
                <a:solidFill>
                  <a:schemeClr val="tx1"/>
                </a:solidFill>
              </a:rPr>
              <a:t>김명훈</a:t>
            </a:r>
          </a:p>
        </p:txBody>
      </p:sp>
    </p:spTree>
    <p:extLst>
      <p:ext uri="{BB962C8B-B14F-4D97-AF65-F5344CB8AC3E}">
        <p14:creationId xmlns:p14="http://schemas.microsoft.com/office/powerpoint/2010/main" val="2048281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B64D7-4323-4B27-9C55-DF9A0A25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ko-KR" altLang="en-US" sz="2800"/>
              <a:t>게임 컨셉</a:t>
            </a:r>
            <a:r>
              <a:rPr lang="en-US" altLang="ko-KR" sz="2800"/>
              <a:t>	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8075A-2585-46B1-B55B-C4134E2D1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쿠키런을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모작한 러닝 액션 게임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방향키를 통해 점프와 슬라이드로 캐릭터를 조작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젤리를 획득하여 점수를 쌓음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점수를 쌓아 얻은 포인트는 누적되어 게임 내의 상점에서 캐릭터나 강화 아이템을 구매하는 데 사용</a:t>
            </a: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2" descr="ì¿ í¤ë° ì¸ê²ìì ëí ì´ë¯¸ì§ ê²ìê²°ê³¼">
            <a:extLst>
              <a:ext uri="{FF2B5EF4-FFF2-40B4-BE49-F238E27FC236}">
                <a16:creationId xmlns:a16="http://schemas.microsoft.com/office/drawing/2014/main" id="{7153D73C-9F53-44BA-B885-020566277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4" b="6706"/>
          <a:stretch/>
        </p:blipFill>
        <p:spPr bwMode="auto">
          <a:xfrm>
            <a:off x="4049422" y="1407551"/>
            <a:ext cx="7237877" cy="407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853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F514E-DBF8-4C5B-B2F6-5F80AF5A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9371"/>
            <a:ext cx="10058400" cy="5327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개발범위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D8FD6DE-AEB1-4471-9B8F-B917888EC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137613"/>
              </p:ext>
            </p:extLst>
          </p:nvPr>
        </p:nvGraphicFramePr>
        <p:xfrm>
          <a:off x="1066800" y="962110"/>
          <a:ext cx="10058400" cy="541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543">
                  <a:extLst>
                    <a:ext uri="{9D8B030D-6E8A-4147-A177-3AD203B41FA5}">
                      <a16:colId xmlns:a16="http://schemas.microsoft.com/office/drawing/2014/main" val="3287832985"/>
                    </a:ext>
                  </a:extLst>
                </a:gridCol>
                <a:gridCol w="4723074">
                  <a:extLst>
                    <a:ext uri="{9D8B030D-6E8A-4147-A177-3AD203B41FA5}">
                      <a16:colId xmlns:a16="http://schemas.microsoft.com/office/drawing/2014/main" val="3320755685"/>
                    </a:ext>
                  </a:extLst>
                </a:gridCol>
                <a:gridCol w="4008783">
                  <a:extLst>
                    <a:ext uri="{9D8B030D-6E8A-4147-A177-3AD203B41FA5}">
                      <a16:colId xmlns:a16="http://schemas.microsoft.com/office/drawing/2014/main" val="4092844939"/>
                    </a:ext>
                  </a:extLst>
                </a:gridCol>
              </a:tblGrid>
              <a:tr h="5264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최소범위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최대범위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4698943"/>
                  </a:ext>
                </a:extLst>
              </a:tr>
              <a:tr h="6220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자동으로 오른쪽으로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방향키를 통해 점프와 슬라이딩 기능 사용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상점을 통한 캐릭터 업그레이드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20114455"/>
                  </a:ext>
                </a:extLst>
              </a:tr>
              <a:tr h="6220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</a:t>
                      </a:r>
                      <a:r>
                        <a:rPr lang="en-US" altLang="ko-KR" dirty="0"/>
                        <a:t>(3</a:t>
                      </a:r>
                      <a:r>
                        <a:rPr lang="ko-KR" altLang="en-US" dirty="0"/>
                        <a:t>종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젤리</a:t>
                      </a:r>
                      <a:r>
                        <a:rPr lang="en-US" altLang="ko-KR" dirty="0"/>
                        <a:t>(3</a:t>
                      </a:r>
                      <a:r>
                        <a:rPr lang="ko-KR" altLang="en-US" dirty="0"/>
                        <a:t>종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다양한 배경과 특징을 가진 맵 추가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47220898"/>
                  </a:ext>
                </a:extLst>
              </a:tr>
              <a:tr h="6220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플레이타임이 길어질수록 게임 진행 속도가 </a:t>
                      </a:r>
                      <a:r>
                        <a:rPr lang="ko-KR" altLang="en-US" dirty="0" err="1"/>
                        <a:t>빨라짐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5832318"/>
                  </a:ext>
                </a:extLst>
              </a:tr>
              <a:tr h="6220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젤리와 충돌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획득한 포인트 게임 오버 후 저장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튜토리얼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튜토리얼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최고기록 저장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9849995"/>
                  </a:ext>
                </a:extLst>
              </a:tr>
              <a:tr h="5264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인게임</a:t>
                      </a:r>
                      <a:r>
                        <a:rPr lang="ko-KR" altLang="en-US" dirty="0"/>
                        <a:t> 아이템</a:t>
                      </a:r>
                      <a:r>
                        <a:rPr lang="en-US" altLang="ko-KR" dirty="0"/>
                        <a:t>(3</a:t>
                      </a:r>
                      <a:r>
                        <a:rPr lang="ko-KR" altLang="en-US" dirty="0"/>
                        <a:t>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아이템 추가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9930667"/>
                  </a:ext>
                </a:extLst>
              </a:tr>
              <a:tr h="6220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 기본</a:t>
                      </a:r>
                      <a:r>
                        <a:rPr lang="en-US" altLang="ko-KR" dirty="0"/>
                        <a:t>BGM, </a:t>
                      </a:r>
                      <a:r>
                        <a:rPr lang="ko-KR" altLang="en-US" dirty="0"/>
                        <a:t>장애물 피격 사운드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오버 사운드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젤리 획득 사운드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특수 캐릭터 전용 사운드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0869825"/>
                  </a:ext>
                </a:extLst>
              </a:tr>
              <a:tr h="6220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달리기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슬라이딩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2</a:t>
                      </a:r>
                      <a:r>
                        <a:rPr lang="ko-KR" altLang="en-US" dirty="0"/>
                        <a:t>단 점프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특수 캐릭터 전용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81814307"/>
                  </a:ext>
                </a:extLst>
              </a:tr>
              <a:tr h="5264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부스트</a:t>
                      </a:r>
                      <a:r>
                        <a:rPr lang="ko-KR" altLang="en-US" dirty="0"/>
                        <a:t> 아이템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특수 캐릭터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펫 추가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25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08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DDA27-938D-40E2-BB42-36227E73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9270"/>
            <a:ext cx="10058400" cy="596347"/>
          </a:xfrm>
        </p:spPr>
        <p:txBody>
          <a:bodyPr>
            <a:normAutofit/>
          </a:bodyPr>
          <a:lstStyle/>
          <a:p>
            <a:r>
              <a:rPr lang="ko-KR" altLang="en-US" dirty="0"/>
              <a:t>개발 상황</a:t>
            </a:r>
            <a:r>
              <a:rPr lang="en-US" altLang="ko-KR" dirty="0"/>
              <a:t>	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6C86A1-8FBF-424A-BF88-799F08D451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9969"/>
              </p:ext>
            </p:extLst>
          </p:nvPr>
        </p:nvGraphicFramePr>
        <p:xfrm>
          <a:off x="1066803" y="644056"/>
          <a:ext cx="10058397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316103826"/>
                    </a:ext>
                  </a:extLst>
                </a:gridCol>
                <a:gridCol w="740795">
                  <a:extLst>
                    <a:ext uri="{9D8B030D-6E8A-4147-A177-3AD203B41FA5}">
                      <a16:colId xmlns:a16="http://schemas.microsoft.com/office/drawing/2014/main" val="1969591460"/>
                    </a:ext>
                  </a:extLst>
                </a:gridCol>
                <a:gridCol w="5964803">
                  <a:extLst>
                    <a:ext uri="{9D8B030D-6E8A-4147-A177-3AD203B41FA5}">
                      <a16:colId xmlns:a16="http://schemas.microsoft.com/office/drawing/2014/main" val="482243157"/>
                    </a:ext>
                  </a:extLst>
                </a:gridCol>
              </a:tblGrid>
              <a:tr h="141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5010"/>
                  </a:ext>
                </a:extLst>
              </a:tr>
              <a:tr h="14163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 및 </a:t>
                      </a:r>
                      <a:r>
                        <a:rPr lang="ko-KR" altLang="en-US" dirty="0" err="1"/>
                        <a:t>스프라이트</a:t>
                      </a:r>
                      <a:r>
                        <a:rPr lang="ko-KR" altLang="en-US" dirty="0"/>
                        <a:t> 작업</a:t>
                      </a:r>
                      <a:r>
                        <a:rPr lang="en-US" altLang="ko-KR" dirty="0"/>
                        <a:t>, UI </a:t>
                      </a:r>
                      <a:r>
                        <a:rPr lang="ko-KR" altLang="en-US" dirty="0"/>
                        <a:t>배치도 구상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477831"/>
                  </a:ext>
                </a:extLst>
              </a:tr>
              <a:tr h="141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(100%)</a:t>
                      </a:r>
                      <a:r>
                        <a:rPr lang="ko-KR" altLang="en-US" dirty="0"/>
                        <a:t>이미지 수집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편집 완료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26058656"/>
                  </a:ext>
                </a:extLst>
              </a:tr>
              <a:tr h="14163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캐릭터 구현</a:t>
                      </a:r>
                      <a:r>
                        <a:rPr lang="en-US" altLang="ko-KR" dirty="0"/>
                        <a:t>, UI </a:t>
                      </a:r>
                      <a:r>
                        <a:rPr lang="ko-KR" altLang="en-US" dirty="0"/>
                        <a:t>배치 및 배경 구현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137011"/>
                  </a:ext>
                </a:extLst>
              </a:tr>
              <a:tr h="141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(90%)</a:t>
                      </a:r>
                      <a:r>
                        <a:rPr lang="ko-KR" altLang="en-US" dirty="0"/>
                        <a:t>플레이어 컨트롤러</a:t>
                      </a:r>
                      <a:r>
                        <a:rPr lang="en-US" altLang="ko-KR" dirty="0"/>
                        <a:t>,  </a:t>
                      </a:r>
                      <a:r>
                        <a:rPr lang="ko-KR" altLang="en-US" dirty="0"/>
                        <a:t>배경 구현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74535211"/>
                  </a:ext>
                </a:extLst>
              </a:tr>
              <a:tr h="14163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아이템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종 구현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03710"/>
                  </a:ext>
                </a:extLst>
              </a:tr>
              <a:tr h="141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(60%) </a:t>
                      </a:r>
                      <a:r>
                        <a:rPr lang="ko-KR" altLang="en-US" dirty="0"/>
                        <a:t>아이템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맵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 구현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09835694"/>
                  </a:ext>
                </a:extLst>
              </a:tr>
              <a:tr h="14163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플레이어와 오브젝트 간 충돌 체크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상점 구현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487240"/>
                  </a:ext>
                </a:extLst>
              </a:tr>
              <a:tr h="141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(70%) </a:t>
                      </a:r>
                      <a:r>
                        <a:rPr lang="ko-KR" altLang="en-US" dirty="0"/>
                        <a:t>충돌 체크 완성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16034642"/>
                  </a:ext>
                </a:extLst>
              </a:tr>
              <a:tr h="14163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주차까지의 진행 중 부족한 사항 보완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메뉴 구현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952507"/>
                  </a:ext>
                </a:extLst>
              </a:tr>
              <a:tr h="141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(+a) </a:t>
                      </a:r>
                      <a:r>
                        <a:rPr lang="ko-KR" altLang="en-US" dirty="0"/>
                        <a:t>맵 스크롤 기능 추가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9944928"/>
                  </a:ext>
                </a:extLst>
              </a:tr>
              <a:tr h="141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펫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신규 캐릭터 등 다양한 플레이 캐릭터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4226"/>
                  </a:ext>
                </a:extLst>
              </a:tr>
              <a:tr h="141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</a:t>
                      </a: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 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튜토리얼 기능 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63644"/>
                  </a:ext>
                </a:extLst>
              </a:tr>
              <a:tr h="141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</a:t>
                      </a: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시작 전 </a:t>
                      </a:r>
                      <a:r>
                        <a:rPr lang="ko-KR" altLang="en-US" dirty="0" err="1"/>
                        <a:t>메인화면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오버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89641"/>
                  </a:ext>
                </a:extLst>
              </a:tr>
              <a:tr h="141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</a:t>
                      </a: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난이도와 세부사항 조정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디버깅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69626"/>
                  </a:ext>
                </a:extLst>
              </a:tr>
              <a:tr h="141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완성 및 릴리즈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6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32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9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1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2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2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2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5" name="Rectangle 3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92194-E047-4FE1-80D4-3B773249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altLang="ko-KR" sz="4800" b="0" kern="1200" cap="all" spc="-1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Github </a:t>
            </a:r>
            <a:r>
              <a:rPr lang="ko-KR" altLang="en-US" sz="4800" b="0" kern="1200" cap="all" spc="-1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커밋</a:t>
            </a:r>
            <a:r>
              <a:rPr lang="en-US" altLang="ko-KR" sz="4800" b="0" kern="1200" cap="all" spc="-1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</a:t>
            </a:r>
            <a:r>
              <a:rPr lang="ko-KR" altLang="en-US" sz="4800" b="0" kern="1200" cap="all" spc="-1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통계</a:t>
            </a:r>
          </a:p>
        </p:txBody>
      </p:sp>
      <p:sp>
        <p:nvSpPr>
          <p:cNvPr id="66" name="Rectangle 32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34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6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8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 descr="스크린샷, 남자이(가) 표시된 사진&#10;&#10;자동 생성된 설명">
            <a:extLst>
              <a:ext uri="{FF2B5EF4-FFF2-40B4-BE49-F238E27FC236}">
                <a16:creationId xmlns:a16="http://schemas.microsoft.com/office/drawing/2014/main" id="{3D8F1608-5696-45CE-A2DE-DD36AED91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70" y="1597777"/>
            <a:ext cx="6202238" cy="365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99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3424"/>
      </a:dk2>
      <a:lt2>
        <a:srgbClr val="E8E2E7"/>
      </a:lt2>
      <a:accent1>
        <a:srgbClr val="21BA43"/>
      </a:accent1>
      <a:accent2>
        <a:srgbClr val="34B914"/>
      </a:accent2>
      <a:accent3>
        <a:srgbClr val="79B220"/>
      </a:accent3>
      <a:accent4>
        <a:srgbClr val="A9A512"/>
      </a:accent4>
      <a:accent5>
        <a:srgbClr val="E28E25"/>
      </a:accent5>
      <a:accent6>
        <a:srgbClr val="D53217"/>
      </a:accent6>
      <a:hlink>
        <a:srgbClr val="9B7E33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317</Words>
  <Application>Microsoft Office PowerPoint</Application>
  <PresentationFormat>와이드스크린</PresentationFormat>
  <Paragraphs>75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Century Gothic</vt:lpstr>
      <vt:lpstr>Garamond</vt:lpstr>
      <vt:lpstr>Gill Sans MT</vt:lpstr>
      <vt:lpstr>SavonVTI</vt:lpstr>
      <vt:lpstr>2D게임 프로그래밍  2차 발표</vt:lpstr>
      <vt:lpstr>게임 컨셉 </vt:lpstr>
      <vt:lpstr>개발범위 </vt:lpstr>
      <vt:lpstr>개발 상황 </vt:lpstr>
      <vt:lpstr>Github 커밋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  2차 발표</dc:title>
  <dc:creator>명훈 김</dc:creator>
  <cp:lastModifiedBy>명훈 김</cp:lastModifiedBy>
  <cp:revision>4</cp:revision>
  <dcterms:created xsi:type="dcterms:W3CDTF">2019-10-30T09:11:45Z</dcterms:created>
  <dcterms:modified xsi:type="dcterms:W3CDTF">2019-10-30T14:20:33Z</dcterms:modified>
</cp:coreProperties>
</file>