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3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6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5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6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8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4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0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5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6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671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2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52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F03B8D-31E2-41FF-AD4D-BFE7A401F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2D</a:t>
            </a:r>
            <a:r>
              <a:rPr lang="ko-KR" altLang="en-US">
                <a:solidFill>
                  <a:schemeClr val="tx1"/>
                </a:solidFill>
              </a:rPr>
              <a:t>게임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ko-KR" altLang="en-US">
                <a:solidFill>
                  <a:schemeClr val="tx1"/>
                </a:solidFill>
              </a:rPr>
              <a:t>프로그래밍 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3</a:t>
            </a:r>
            <a:r>
              <a:rPr lang="ko-KR" altLang="en-US">
                <a:solidFill>
                  <a:schemeClr val="tx1"/>
                </a:solidFill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6BB010-EEF7-4419-8B6E-011720703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000"/>
              <a:t>2018180005 </a:t>
            </a:r>
          </a:p>
          <a:p>
            <a:pPr algn="l">
              <a:spcAft>
                <a:spcPts val="600"/>
              </a:spcAft>
            </a:pPr>
            <a:r>
              <a:rPr lang="ko-KR" altLang="en-US" sz="2000"/>
              <a:t>김명훈</a:t>
            </a:r>
            <a:endParaRPr lang="en-US" altLang="ko-KR" sz="2000"/>
          </a:p>
          <a:p>
            <a:pPr algn="l">
              <a:spcAft>
                <a:spcPts val="600"/>
              </a:spcAft>
            </a:pPr>
            <a:endParaRPr lang="ko-KR" altLang="en-US" sz="2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23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67FFA-8FD2-44A0-8305-273C3F5D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ko-KR" altLang="en-US"/>
              <a:t>개발 진척도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1CC8EE8-A09C-4E17-B147-B21D81B03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478957"/>
              </p:ext>
            </p:extLst>
          </p:nvPr>
        </p:nvGraphicFramePr>
        <p:xfrm>
          <a:off x="1066800" y="2396434"/>
          <a:ext cx="10058402" cy="3552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251">
                  <a:extLst>
                    <a:ext uri="{9D8B030D-6E8A-4147-A177-3AD203B41FA5}">
                      <a16:colId xmlns:a16="http://schemas.microsoft.com/office/drawing/2014/main" val="787443284"/>
                    </a:ext>
                  </a:extLst>
                </a:gridCol>
                <a:gridCol w="3718601">
                  <a:extLst>
                    <a:ext uri="{9D8B030D-6E8A-4147-A177-3AD203B41FA5}">
                      <a16:colId xmlns:a16="http://schemas.microsoft.com/office/drawing/2014/main" val="693161503"/>
                    </a:ext>
                  </a:extLst>
                </a:gridCol>
                <a:gridCol w="3391270">
                  <a:extLst>
                    <a:ext uri="{9D8B030D-6E8A-4147-A177-3AD203B41FA5}">
                      <a16:colId xmlns:a16="http://schemas.microsoft.com/office/drawing/2014/main" val="1582964357"/>
                    </a:ext>
                  </a:extLst>
                </a:gridCol>
                <a:gridCol w="1253280">
                  <a:extLst>
                    <a:ext uri="{9D8B030D-6E8A-4147-A177-3AD203B41FA5}">
                      <a16:colId xmlns:a16="http://schemas.microsoft.com/office/drawing/2014/main" val="1752139023"/>
                    </a:ext>
                  </a:extLst>
                </a:gridCol>
              </a:tblGrid>
              <a:tr h="3114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내용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목표 범위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실제 개발 완료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진척도</a:t>
                      </a:r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3136420968"/>
                  </a:ext>
                </a:extLst>
              </a:tr>
              <a:tr h="5237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캐릭터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점프와 슬라이딩</a:t>
                      </a:r>
                      <a:endParaRPr lang="en-US" altLang="ko-KR" sz="1400"/>
                    </a:p>
                    <a:p>
                      <a:pPr latinLnBrk="1"/>
                      <a:r>
                        <a:rPr lang="ko-KR" altLang="en-US" sz="1400"/>
                        <a:t>상점 업그레이드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점프와 슬라이딩</a:t>
                      </a:r>
                      <a:endParaRPr lang="en-US" altLang="ko-KR" sz="1400"/>
                    </a:p>
                    <a:p>
                      <a:pPr latinLnBrk="1"/>
                      <a:r>
                        <a:rPr lang="ko-KR" altLang="en-US" sz="1400"/>
                        <a:t>업그레이드 기능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100%</a:t>
                      </a:r>
                      <a:endParaRPr lang="ko-KR" altLang="en-US" sz="1400"/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216867641"/>
                  </a:ext>
                </a:extLst>
              </a:tr>
              <a:tr h="3114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맵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장애물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젤리</a:t>
                      </a:r>
                      <a:r>
                        <a:rPr lang="en-US" altLang="ko-KR" sz="1400"/>
                        <a:t> 3</a:t>
                      </a:r>
                      <a:r>
                        <a:rPr lang="ko-KR" altLang="en-US" sz="1400"/>
                        <a:t>종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장애물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젤리 </a:t>
                      </a:r>
                      <a:r>
                        <a:rPr lang="en-US" altLang="ko-KR" sz="1400"/>
                        <a:t>2</a:t>
                      </a:r>
                      <a:r>
                        <a:rPr lang="ko-KR" altLang="en-US" sz="1400"/>
                        <a:t>종</a:t>
                      </a:r>
                      <a:endParaRPr lang="en-US" altLang="ko-KR" sz="1400"/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80%</a:t>
                      </a:r>
                      <a:endParaRPr lang="ko-KR" altLang="en-US" sz="1400"/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3691032287"/>
                  </a:ext>
                </a:extLst>
              </a:tr>
              <a:tr h="7360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게임기능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장애물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젤리와 충돌</a:t>
                      </a:r>
                      <a:endParaRPr lang="en-US" altLang="ko-KR" sz="1400"/>
                    </a:p>
                    <a:p>
                      <a:pPr latinLnBrk="1"/>
                      <a:r>
                        <a:rPr lang="ko-KR" altLang="en-US" sz="1400"/>
                        <a:t>획득 포인트 저장</a:t>
                      </a:r>
                      <a:endParaRPr lang="en-US" altLang="ko-KR" sz="1400"/>
                    </a:p>
                    <a:p>
                      <a:pPr latinLnBrk="1"/>
                      <a:r>
                        <a:rPr lang="ko-KR" altLang="en-US" sz="1400"/>
                        <a:t>튜토리얼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장애물 젤리 충돌 </a:t>
                      </a:r>
                      <a:endParaRPr lang="en-US" altLang="ko-KR" sz="1400"/>
                    </a:p>
                    <a:p>
                      <a:pPr latinLnBrk="1"/>
                      <a:r>
                        <a:rPr lang="ko-KR" altLang="en-US" sz="1400"/>
                        <a:t>획득 포인트 저장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70%</a:t>
                      </a:r>
                      <a:endParaRPr lang="ko-KR" altLang="en-US" sz="1400"/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3416764526"/>
                  </a:ext>
                </a:extLst>
              </a:tr>
              <a:tr h="3114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아이템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인게임 아이템</a:t>
                      </a:r>
                      <a:r>
                        <a:rPr lang="en-US" altLang="ko-KR" sz="1400"/>
                        <a:t>(3</a:t>
                      </a:r>
                      <a:r>
                        <a:rPr lang="ko-KR" altLang="en-US" sz="1400"/>
                        <a:t>종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부스터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거대화</a:t>
                      </a:r>
                      <a:r>
                        <a:rPr lang="en-US" altLang="ko-KR" sz="1400"/>
                        <a:t>, hp</a:t>
                      </a:r>
                      <a:r>
                        <a:rPr lang="ko-KR" altLang="en-US" sz="1400"/>
                        <a:t>포션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100%</a:t>
                      </a:r>
                      <a:endParaRPr lang="ko-KR" altLang="en-US" sz="1400"/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3975363010"/>
                  </a:ext>
                </a:extLst>
              </a:tr>
              <a:tr h="5237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사운드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BGM, </a:t>
                      </a:r>
                      <a:r>
                        <a:rPr lang="ko-KR" altLang="en-US" sz="1400"/>
                        <a:t>피격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게임 오버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젤리 획득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점프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캐릭터 전용 사운드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미구현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0%</a:t>
                      </a:r>
                      <a:endParaRPr lang="ko-KR" altLang="en-US" sz="1400"/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1520749793"/>
                  </a:ext>
                </a:extLst>
              </a:tr>
              <a:tr h="5237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애니메이션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달리기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슬라이딩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점프</a:t>
                      </a:r>
                      <a:r>
                        <a:rPr lang="en-US" altLang="ko-KR" sz="1400"/>
                        <a:t>, 2</a:t>
                      </a:r>
                      <a:r>
                        <a:rPr lang="ko-KR" altLang="en-US" sz="1400"/>
                        <a:t>단점프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캐릭터 전용 애니메이션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달리기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슬라이딩</a:t>
                      </a:r>
                      <a:r>
                        <a:rPr lang="en-US" altLang="ko-KR" sz="1400"/>
                        <a:t>,  </a:t>
                      </a:r>
                      <a:r>
                        <a:rPr lang="ko-KR" altLang="en-US" sz="1400"/>
                        <a:t>점프</a:t>
                      </a:r>
                      <a:r>
                        <a:rPr lang="en-US" altLang="ko-KR" sz="1400"/>
                        <a:t>, 2</a:t>
                      </a:r>
                      <a:r>
                        <a:rPr lang="ko-KR" altLang="en-US" sz="1400"/>
                        <a:t>단점프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90%</a:t>
                      </a:r>
                      <a:endParaRPr lang="ko-KR" altLang="en-US" sz="1400"/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1850734011"/>
                  </a:ext>
                </a:extLst>
              </a:tr>
              <a:tr h="3114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상점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부스트 아이템 </a:t>
                      </a:r>
                      <a:r>
                        <a:rPr lang="en-US" altLang="ko-KR" sz="1400"/>
                        <a:t>3</a:t>
                      </a:r>
                      <a:r>
                        <a:rPr lang="ko-KR" altLang="en-US" sz="1400"/>
                        <a:t>종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캐릭터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펫 구매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부스트 아이템 </a:t>
                      </a:r>
                      <a:r>
                        <a:rPr lang="en-US" altLang="ko-KR" sz="1400"/>
                        <a:t>2</a:t>
                      </a:r>
                      <a:r>
                        <a:rPr lang="ko-KR" altLang="en-US" sz="1400"/>
                        <a:t>종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구매 가능 캐릭터 </a:t>
                      </a:r>
                      <a:r>
                        <a:rPr lang="en-US" altLang="ko-KR" sz="1400"/>
                        <a:t>3</a:t>
                      </a:r>
                      <a:r>
                        <a:rPr lang="ko-KR" altLang="en-US" sz="1400"/>
                        <a:t>종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70%</a:t>
                      </a:r>
                      <a:endParaRPr lang="ko-KR" altLang="en-US" sz="1400"/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370806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46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3E8D1-4AE9-464B-A421-46ED31A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주별 </a:t>
            </a:r>
            <a:r>
              <a:rPr lang="ko-KR" altLang="en-US" dirty="0" err="1"/>
              <a:t>커밋</a:t>
            </a:r>
            <a:r>
              <a:rPr lang="ko-KR" altLang="en-US" dirty="0"/>
              <a:t> 횟수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7E8FF01-89B3-45BF-8011-41D54097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356142"/>
              </p:ext>
            </p:extLst>
          </p:nvPr>
        </p:nvGraphicFramePr>
        <p:xfrm>
          <a:off x="1066800" y="2103438"/>
          <a:ext cx="476373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865">
                  <a:extLst>
                    <a:ext uri="{9D8B030D-6E8A-4147-A177-3AD203B41FA5}">
                      <a16:colId xmlns:a16="http://schemas.microsoft.com/office/drawing/2014/main" val="3653428354"/>
                    </a:ext>
                  </a:extLst>
                </a:gridCol>
                <a:gridCol w="2381865">
                  <a:extLst>
                    <a:ext uri="{9D8B030D-6E8A-4147-A177-3AD203B41FA5}">
                      <a16:colId xmlns:a16="http://schemas.microsoft.com/office/drawing/2014/main" val="119748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2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1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65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56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3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60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59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49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16746"/>
                  </a:ext>
                </a:extLst>
              </a:tr>
            </a:tbl>
          </a:graphicData>
        </a:graphic>
      </p:graphicFrame>
      <p:pic>
        <p:nvPicPr>
          <p:cNvPr id="5" name="그림 4" descr="스크린샷, 모니터, 컴퓨터, 노트북이(가) 표시된 사진&#10;&#10;자동 생성된 설명">
            <a:extLst>
              <a:ext uri="{FF2B5EF4-FFF2-40B4-BE49-F238E27FC236}">
                <a16:creationId xmlns:a16="http://schemas.microsoft.com/office/drawing/2014/main" id="{9F89B41D-1D1A-4FD7-85CE-E61C6E098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59" y="2257139"/>
            <a:ext cx="4996621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85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와이드스크린</PresentationFormat>
  <Paragraphs>62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Century Gothic</vt:lpstr>
      <vt:lpstr>Garamond</vt:lpstr>
      <vt:lpstr>Gill Sans MT</vt:lpstr>
      <vt:lpstr>SavonVTI</vt:lpstr>
      <vt:lpstr>2D게임 프로그래밍  3차 발표</vt:lpstr>
      <vt:lpstr>개발 진척도</vt:lpstr>
      <vt:lpstr>주별 커밋 횟수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  3차 발표</dc:title>
  <dc:creator>명훈 김</dc:creator>
  <cp:lastModifiedBy>명훈 김</cp:lastModifiedBy>
  <cp:revision>1</cp:revision>
  <dcterms:created xsi:type="dcterms:W3CDTF">2019-11-26T13:10:50Z</dcterms:created>
  <dcterms:modified xsi:type="dcterms:W3CDTF">2019-11-26T13:11:48Z</dcterms:modified>
</cp:coreProperties>
</file>