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F3A54-88FE-4A3A-9262-CCC44A49E187}" v="220" dt="2023-06-13T04:50:46.564"/>
    <p1510:client id="{8B2BA360-5540-42A5-8671-CD65AF9AD3CA}" v="532" dt="2023-06-13T07:50:1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02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id="{4FD45421-37F0-72F6-7CBD-BE3DB7694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6" r="-1" b="897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77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게임서버 </a:t>
            </a:r>
            <a:br>
              <a:rPr lang="ko-KR" altLang="en-US" dirty="0">
                <a:ea typeface="맑은 고딕"/>
              </a:rPr>
            </a:br>
            <a:r>
              <a:rPr lang="ko-KR" altLang="en-US">
                <a:ea typeface="맑은 고딕"/>
              </a:rPr>
              <a:t>텀 프로젝트</a:t>
            </a:r>
            <a:br>
              <a:rPr lang="en-US" altLang="ko-KR" dirty="0"/>
            </a:br>
            <a:r>
              <a:rPr lang="ko-KR" altLang="en-US">
                <a:ea typeface="맑은 고딕"/>
              </a:rPr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>
                <a:ea typeface="맑은 고딕"/>
              </a:rPr>
              <a:t>2018180005 김명훈</a:t>
            </a:r>
            <a:endParaRPr lang="ko-KR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5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87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8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id="{4FD45421-37F0-72F6-7CBD-BE3DB7694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5" r="27363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05" name="Rectangle 9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27362" y="2160016"/>
            <a:ext cx="6881728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ko-KR" altLang="en-US" dirty="0"/>
              <a:t>프로토콜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ko-KR" altLang="en-US"/>
              <a:t>데이터베이스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ko-KR" altLang="en-US" dirty="0"/>
              <a:t>구현한 컨텐츠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시연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8952" y="455613"/>
            <a:ext cx="4767031" cy="1549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프로토콜</a:t>
            </a:r>
            <a:r>
              <a:rPr lang="en-US" altLang="ko-KR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ko-KR" alt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변경점</a:t>
            </a:r>
            <a:br>
              <a:rPr lang="ko-KR" alt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3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8952" y="2160588"/>
            <a:ext cx="4767031" cy="3925887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/>
              <a:t>SC_LOGIN_INFO PACKET</a:t>
            </a:r>
            <a:r>
              <a:rPr lang="ko-KR" altLang="en-US"/>
              <a:t>과</a:t>
            </a:r>
            <a:r>
              <a:rPr lang="en-US" altLang="ko-KR"/>
              <a:t> SC_LOGIN_OK PACKET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통합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/>
              <a:t>CS_LOGIN_PACKET</a:t>
            </a:r>
            <a:r>
              <a:rPr lang="ko-KR" altLang="en-US"/>
              <a:t>에서</a:t>
            </a:r>
            <a:r>
              <a:rPr lang="en-US" altLang="ko-KR"/>
              <a:t> </a:t>
            </a:r>
            <a:r>
              <a:rPr lang="ko-KR" altLang="en-US" dirty="0"/>
              <a:t>전달하는 아이디와 패스워드의 자료형을 </a:t>
            </a:r>
            <a:r>
              <a:rPr lang="en-US" altLang="ko-KR"/>
              <a:t>wchar_t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 dirty="0"/>
              <a:t>변환</a:t>
            </a:r>
            <a:endParaRPr lang="ko-KR" altLang="en-US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AA68B22-7292-E62A-90DE-84C59C62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54" y="789888"/>
            <a:ext cx="4245788" cy="2139877"/>
          </a:xfrm>
          <a:prstGeom prst="rect">
            <a:avLst/>
          </a:prstGeom>
        </p:spPr>
      </p:pic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D88A2F-CA68-5D34-3D3A-3B923BB3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92" y="3587818"/>
            <a:ext cx="3319083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5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87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8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5986" y="-4713"/>
            <a:ext cx="688172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4400" dirty="0"/>
              <a:t>DB</a:t>
            </a:r>
            <a:endParaRPr lang="ko-KR" altLang="en-US" sz="4400" b="1" kern="1200" dirty="0">
              <a:latin typeface="+mj-lt"/>
            </a:endParaRPr>
          </a:p>
        </p:txBody>
      </p:sp>
      <p:sp>
        <p:nvSpPr>
          <p:cNvPr id="105" name="Rectangle 9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11702" y="3238317"/>
            <a:ext cx="7284294" cy="3624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Char char="•"/>
            </a:pPr>
            <a:r>
              <a:rPr lang="en-US" altLang="ko-KR" dirty="0"/>
              <a:t>MSSQL 2022 </a:t>
            </a:r>
            <a:r>
              <a:rPr lang="en-US" altLang="ko-KR" err="1"/>
              <a:t>사용</a:t>
            </a:r>
            <a:endParaRPr lang="ko-KR" err="1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altLang="ko-KR" dirty="0" err="1"/>
              <a:t>저장</a:t>
            </a:r>
            <a:r>
              <a:rPr lang="en-US" altLang="ko-KR" dirty="0"/>
              <a:t> </a:t>
            </a:r>
            <a:r>
              <a:rPr lang="en-US" altLang="ko-KR" dirty="0" err="1"/>
              <a:t>프로시저를</a:t>
            </a:r>
            <a:r>
              <a:rPr lang="en-US" altLang="ko-KR" dirty="0"/>
              <a:t> </a:t>
            </a:r>
            <a:r>
              <a:rPr lang="en-US" altLang="ko-KR" dirty="0" err="1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회원가입</a:t>
            </a:r>
            <a:r>
              <a:rPr lang="en-US" altLang="ko-KR" dirty="0"/>
              <a:t>, </a:t>
            </a:r>
            <a:r>
              <a:rPr lang="en-US" altLang="ko-KR" dirty="0" err="1"/>
              <a:t>로그인</a:t>
            </a:r>
            <a:r>
              <a:rPr lang="en-US" altLang="ko-KR" dirty="0"/>
              <a:t>, </a:t>
            </a:r>
            <a:r>
              <a:rPr lang="en-US" altLang="ko-KR" dirty="0" err="1"/>
              <a:t>세이브를</a:t>
            </a:r>
            <a:r>
              <a:rPr lang="en-US" altLang="ko-KR" dirty="0"/>
              <a:t> </a:t>
            </a:r>
            <a:r>
              <a:rPr lang="en-US" altLang="ko-KR" dirty="0" err="1"/>
              <a:t>처리함</a:t>
            </a:r>
            <a:endParaRPr lang="en-US" altLang="ko-KR" dirty="0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1FE370-D0CD-5D8F-CDE8-150D361B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23" y="1594340"/>
            <a:ext cx="3323549" cy="5264989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2DA9E8-011C-83B3-EF59-F005A8F2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27" y="284703"/>
            <a:ext cx="5633048" cy="29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8995" y="-3055"/>
            <a:ext cx="4225477" cy="34496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/>
              <a:t>DB</a:t>
            </a:r>
            <a:endParaRPr lang="ko-KR" altLang="en-US" b="1" kern="120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98165" y="1649"/>
            <a:ext cx="4699930" cy="6861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lnSpc>
                <a:spcPct val="100000"/>
              </a:lnSpc>
            </a:pPr>
            <a:r>
              <a:rPr lang="en-US" altLang="ko-KR" sz="1900" dirty="0" err="1"/>
              <a:t>캐릭터</a:t>
            </a:r>
            <a:r>
              <a:rPr lang="en-US" altLang="ko-KR" sz="1900" dirty="0"/>
              <a:t> </a:t>
            </a:r>
            <a:r>
              <a:rPr lang="en-US" altLang="ko-KR" sz="1900" dirty="0" err="1"/>
              <a:t>레벨업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사망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이벤트</a:t>
            </a:r>
            <a:r>
              <a:rPr lang="en-US" altLang="ko-KR" sz="1900" dirty="0"/>
              <a:t> </a:t>
            </a:r>
            <a:r>
              <a:rPr lang="en-US" altLang="ko-KR" sz="1900" dirty="0" err="1"/>
              <a:t>발생</a:t>
            </a:r>
            <a:r>
              <a:rPr lang="en-US" altLang="ko-KR" sz="1900" dirty="0"/>
              <a:t> 시 </a:t>
            </a:r>
            <a:r>
              <a:rPr lang="en-US" altLang="ko-KR" sz="1900" dirty="0" err="1"/>
              <a:t>업데이트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이벤트를</a:t>
            </a:r>
            <a:r>
              <a:rPr lang="en-US" altLang="ko-KR" sz="1900" dirty="0"/>
              <a:t> </a:t>
            </a:r>
            <a:r>
              <a:rPr lang="en-US" altLang="ko-KR" sz="1900" dirty="0" err="1"/>
              <a:t>DB_QUEUE에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삽입하여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저장</a:t>
            </a:r>
            <a:r>
              <a:rPr lang="en-US" altLang="ko-KR" sz="1900" dirty="0"/>
              <a:t> </a:t>
            </a:r>
            <a:r>
              <a:rPr lang="en-US" altLang="ko-KR" sz="1900" dirty="0" err="1"/>
              <a:t>프로시저를</a:t>
            </a:r>
            <a:r>
              <a:rPr lang="en-US" altLang="ko-KR" sz="1900" dirty="0"/>
              <a:t> </a:t>
            </a:r>
            <a:r>
              <a:rPr lang="en-US" altLang="ko-KR" sz="1900" dirty="0" err="1"/>
              <a:t>호출함</a:t>
            </a:r>
            <a:endParaRPr lang="en-US" altLang="ko-KR" sz="1900"/>
          </a:p>
          <a:p>
            <a:pPr marL="228600">
              <a:lnSpc>
                <a:spcPct val="100000"/>
              </a:lnSpc>
            </a:pPr>
            <a:endParaRPr lang="en-US" altLang="ko-KR" sz="190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CAD6A7E-479B-6343-D501-F2C47A7A3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50" b="2"/>
          <a:stretch/>
        </p:blipFill>
        <p:spPr>
          <a:xfrm>
            <a:off x="1140795" y="1011849"/>
            <a:ext cx="6346507" cy="58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84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86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6" name="Rectangle 18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8462" y="455362"/>
            <a:ext cx="3677491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인게임</a:t>
            </a:r>
            <a:r>
              <a:rPr lang="en-US" altLang="ko-KR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</a:t>
            </a:r>
            <a:br>
              <a:rPr lang="ko-KR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altLang="ko-KR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2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A73216E-C470-54A6-99E8-481ADA74D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44"/>
          <a:stretch/>
        </p:blipFill>
        <p:spPr>
          <a:xfrm>
            <a:off x="20" y="10"/>
            <a:ext cx="7444308" cy="6857990"/>
          </a:xfrm>
          <a:prstGeom prst="rect">
            <a:avLst/>
          </a:prstGeom>
        </p:spPr>
      </p:pic>
      <p:sp>
        <p:nvSpPr>
          <p:cNvPr id="197" name="Rectangle 19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18462" y="2160016"/>
            <a:ext cx="3677491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상단에 레벨 </a:t>
            </a:r>
            <a:r>
              <a:rPr lang="en-US" altLang="ko-KR"/>
              <a:t>UI</a:t>
            </a:r>
            <a:r>
              <a:rPr lang="ko-KR" altLang="en-US"/>
              <a:t>와</a:t>
            </a:r>
            <a:r>
              <a:rPr lang="en-US" altLang="ko-KR"/>
              <a:t> HP</a:t>
            </a:r>
            <a:r>
              <a:rPr lang="ko-KR" altLang="en-US" dirty="0" err="1"/>
              <a:t>바</a:t>
            </a:r>
            <a:r>
              <a:rPr lang="ko-KR" altLang="en-US" dirty="0"/>
              <a:t> 배치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/>
              <a:t>20X20 </a:t>
            </a:r>
            <a:r>
              <a:rPr lang="ko-KR" altLang="en-US"/>
              <a:t>타일맵</a:t>
            </a:r>
            <a:r>
              <a:rPr lang="en-US" altLang="ko-KR"/>
              <a:t> </a:t>
            </a:r>
            <a:r>
              <a:rPr lang="ko-KR" altLang="en-US" dirty="0"/>
              <a:t>렌더링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dirty="0"/>
              <a:t>몬스터 타입별로 다른 </a:t>
            </a:r>
            <a:r>
              <a:rPr lang="ko-KR" altLang="en-US" dirty="0" err="1"/>
              <a:t>스프라이트</a:t>
            </a:r>
            <a:r>
              <a:rPr lang="ko-KR" altLang="en-US" dirty="0"/>
              <a:t> 사용</a:t>
            </a:r>
            <a:endParaRPr lang="ko-KR" alt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0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6154" y="191955"/>
            <a:ext cx="401821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kern="1200" dirty="0">
                <a:latin typeface="+mj-lt"/>
                <a:ea typeface="+mj-ea"/>
                <a:cs typeface="+mj-cs"/>
              </a:rPr>
              <a:t>채팅</a:t>
            </a:r>
            <a:br>
              <a:rPr lang="ko-KR" altLang="en-US" sz="1400" b="1" kern="1200" dirty="0"/>
            </a:br>
            <a:br>
              <a:rPr lang="ko-KR" altLang="en-US" sz="1400" b="1" kern="1200" dirty="0"/>
            </a:br>
            <a:br>
              <a:rPr lang="en-US" altLang="ko-KR" sz="1400" b="1" kern="1200" dirty="0"/>
            </a:br>
            <a:r>
              <a:rPr lang="en-US" altLang="ko-KR" sz="1400" b="1" kern="1200" dirty="0">
                <a:latin typeface="+mj-lt"/>
                <a:ea typeface="+mj-ea"/>
                <a:cs typeface="+mj-cs"/>
              </a:rPr>
              <a:t> </a:t>
            </a:r>
            <a:br>
              <a:rPr lang="en-US" altLang="ko-KR" sz="1400" b="1" kern="1200" dirty="0"/>
            </a:br>
            <a:br>
              <a:rPr lang="en-US" altLang="ko-KR" sz="1400" b="1" kern="1200" dirty="0"/>
            </a:br>
            <a:endParaRPr lang="en-US" altLang="ko-KR" sz="1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61BDDEB-384E-D7C3-C72F-5C2E8496F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710" y="2160016"/>
            <a:ext cx="401821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dirty="0"/>
              <a:t>단축키를 눌러 채팅창을 켜고 끌 수 있음</a:t>
            </a:r>
            <a:endParaRPr lang="en-US" altLang="ko-KR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ko-KR" altLang="en-US" dirty="0"/>
              <a:t>저장된 채팅의 양이 채팅창의 크기를 넘어서면 가장 오래된 채팅을 삭제함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357BC370-4FCD-CFFC-0D3F-63DBAADB1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2" b="-1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4" name="Rectangle 33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849" y="338014"/>
            <a:ext cx="8407385" cy="2976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kern="1200" dirty="0">
                <a:latin typeface="+mj-lt"/>
                <a:ea typeface="+mj-ea"/>
                <a:cs typeface="+mj-cs"/>
              </a:rPr>
              <a:t>구현한 기능</a:t>
            </a:r>
            <a:br>
              <a:rPr lang="ko-KR" altLang="en-US" sz="1400" b="1" kern="1200" dirty="0"/>
            </a:br>
            <a:br>
              <a:rPr lang="en-US" altLang="ko-KR" sz="1400" b="1" kern="1200" dirty="0"/>
            </a:br>
            <a:br>
              <a:rPr lang="en-US" altLang="ko-KR" sz="1400" b="1" kern="1200" dirty="0"/>
            </a:br>
            <a:br>
              <a:rPr lang="en-US" altLang="ko-KR" sz="1400" b="1" kern="1200" dirty="0"/>
            </a:br>
            <a:r>
              <a:rPr lang="en-US" altLang="ko-KR" sz="1400" b="1" kern="1200" dirty="0">
                <a:latin typeface="+mj-lt"/>
                <a:ea typeface="+mj-ea"/>
                <a:cs typeface="+mj-cs"/>
              </a:rPr>
              <a:t> </a:t>
            </a:r>
            <a:br>
              <a:rPr lang="en-US" altLang="ko-KR" sz="1400" b="1" kern="1200" dirty="0"/>
            </a:br>
            <a:br>
              <a:rPr lang="en-US" altLang="ko-KR" sz="1400" b="1" kern="1200" dirty="0"/>
            </a:br>
            <a:endParaRPr lang="en-US" altLang="ko-KR" sz="1400" b="1" kern="1200">
              <a:latin typeface="+mj-lt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61BDDEB-384E-D7C3-C72F-5C2E8496F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4642" y="3870771"/>
            <a:ext cx="9142845" cy="368282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ko-KR" altLang="en-US" sz="1800" dirty="0"/>
          </a:p>
          <a:p>
            <a:pPr>
              <a:lnSpc>
                <a:spcPct val="100000"/>
              </a:lnSpc>
            </a:pPr>
            <a:endParaRPr lang="ko-KR" altLang="en-US" sz="1800" dirty="0"/>
          </a:p>
          <a:p>
            <a:pPr>
              <a:lnSpc>
                <a:spcPct val="100000"/>
              </a:lnSpc>
            </a:pPr>
            <a:endParaRPr lang="ko-KR" altLang="en-US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성능 테스트 결과 몬스터의 플레이어 추적에서 발생하는 </a:t>
            </a:r>
            <a:r>
              <a:rPr lang="ko-KR" altLang="en-US" sz="1800" dirty="0" err="1"/>
              <a:t>A</a:t>
            </a:r>
            <a:r>
              <a:rPr lang="ko-KR" altLang="en-US" sz="1800" dirty="0"/>
              <a:t>* 노드의 생성과 소멸이 매우 큰 오버헤드를 가지고 있었음</a:t>
            </a:r>
            <a:endParaRPr lang="ko-KR"/>
          </a:p>
          <a:p>
            <a:pPr>
              <a:lnSpc>
                <a:spcPct val="100000"/>
              </a:lnSpc>
            </a:pPr>
            <a:endParaRPr lang="ko-KR" altLang="en-US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이를 해결하기 위해 </a:t>
            </a:r>
            <a:r>
              <a:rPr lang="ko-KR" altLang="en-US" sz="1800" dirty="0" err="1"/>
              <a:t>길찾기에</a:t>
            </a:r>
            <a:r>
              <a:rPr lang="ko-KR" altLang="en-US" sz="1800" dirty="0"/>
              <a:t> 사용되는 </a:t>
            </a:r>
            <a:r>
              <a:rPr lang="ko-KR" altLang="en-US" sz="1800" dirty="0" err="1"/>
              <a:t>A</a:t>
            </a:r>
            <a:r>
              <a:rPr lang="ko-KR" altLang="en-US" sz="1800" dirty="0"/>
              <a:t>* 노드를 객체 풀로 생성하여 몬스터 객체 내부 멤버 변수로 사용함</a:t>
            </a:r>
          </a:p>
          <a:p>
            <a:pPr>
              <a:lnSpc>
                <a:spcPct val="100000"/>
              </a:lnSpc>
            </a:pPr>
            <a:endParaRPr lang="ko-KR" altLang="en-US" sz="18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6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6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6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600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47F5F3-2D05-64CC-B989-1C65159C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17" y="6480"/>
            <a:ext cx="8965683" cy="30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InterweaveVTI</vt:lpstr>
      <vt:lpstr>게임서버  텀 프로젝트 발표</vt:lpstr>
      <vt:lpstr>목차</vt:lpstr>
      <vt:lpstr>프로토콜 - 변경점  </vt:lpstr>
      <vt:lpstr>DB</vt:lpstr>
      <vt:lpstr>DB</vt:lpstr>
      <vt:lpstr>인게임 화면    </vt:lpstr>
      <vt:lpstr>채팅      </vt:lpstr>
      <vt:lpstr>구현한 기능     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215</cp:revision>
  <dcterms:created xsi:type="dcterms:W3CDTF">2023-06-13T04:12:54Z</dcterms:created>
  <dcterms:modified xsi:type="dcterms:W3CDTF">2023-06-13T07:50:34Z</dcterms:modified>
</cp:coreProperties>
</file>