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7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4980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412979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0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9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9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7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ADD1-3D49-489E-AC70-D2E9EC63D23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F369C3-ADD5-45A4-AAC3-56FFBB5BA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2BAD-0679-4A45-A3E9-2B988F60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44129"/>
            <a:ext cx="6571343" cy="958422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600" b="1" dirty="0"/>
              <a:t>전시 내용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16D1A-3C4E-43DF-9B07-E14310BC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642107"/>
            <a:ext cx="8219767" cy="423758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QR</a:t>
            </a:r>
            <a:r>
              <a:rPr lang="ko-KR" altLang="en-US" sz="2400" dirty="0"/>
              <a:t> 코드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qrcode</a:t>
            </a:r>
            <a:r>
              <a:rPr lang="en-US" altLang="ko-KR" sz="2400" dirty="0" smtClean="0"/>
              <a:t>) – </a:t>
            </a:r>
            <a:r>
              <a:rPr lang="ko-KR" altLang="en-US" sz="2400" dirty="0" smtClean="0"/>
              <a:t>박상진</a:t>
            </a:r>
            <a:endParaRPr lang="en-US" altLang="ko-KR" sz="2400" dirty="0"/>
          </a:p>
          <a:p>
            <a:r>
              <a:rPr lang="ko-KR" altLang="en-US" sz="2400" dirty="0" err="1"/>
              <a:t>얼굴찾아</a:t>
            </a:r>
            <a:r>
              <a:rPr lang="ko-KR" altLang="en-US" sz="2400" dirty="0"/>
              <a:t> 모자이크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opencv</a:t>
            </a:r>
            <a:r>
              <a:rPr lang="en-US" altLang="ko-KR" sz="2400" dirty="0" smtClean="0"/>
              <a:t>) – </a:t>
            </a:r>
            <a:r>
              <a:rPr lang="ko-KR" altLang="en-US" sz="2400" dirty="0" smtClean="0"/>
              <a:t>이재현</a:t>
            </a:r>
            <a:endParaRPr lang="en-US" altLang="ko-KR" sz="2400" dirty="0"/>
          </a:p>
          <a:p>
            <a:r>
              <a:rPr lang="ko-KR" altLang="en-US" sz="2400" dirty="0"/>
              <a:t>이미지에서 글자 추출 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OCR) – </a:t>
            </a:r>
            <a:r>
              <a:rPr lang="ko-KR" altLang="en-US" sz="2400" dirty="0" err="1" smtClean="0"/>
              <a:t>우예진</a:t>
            </a:r>
            <a:endParaRPr lang="en-US" altLang="ko-KR" sz="2400" dirty="0"/>
          </a:p>
          <a:p>
            <a:r>
              <a:rPr lang="ko-KR" altLang="en-US" sz="2400" dirty="0"/>
              <a:t>텍스트 음성데이터로 변환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gTTS</a:t>
            </a:r>
            <a:r>
              <a:rPr lang="en-US" altLang="ko-KR" sz="2400" dirty="0" smtClean="0"/>
              <a:t>) – </a:t>
            </a:r>
            <a:r>
              <a:rPr lang="ko-KR" altLang="en-US" sz="2400" dirty="0" err="1" smtClean="0"/>
              <a:t>유태민</a:t>
            </a:r>
            <a:endParaRPr lang="en-US" altLang="ko-KR" sz="2400" dirty="0"/>
          </a:p>
          <a:p>
            <a:r>
              <a:rPr lang="ko-KR" altLang="en-US" sz="2400" dirty="0"/>
              <a:t>지도에서 위치 시각화하기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openpyxl</a:t>
            </a:r>
            <a:r>
              <a:rPr lang="en-US" altLang="ko-KR" sz="2400" dirty="0"/>
              <a:t>, folium</a:t>
            </a:r>
            <a:r>
              <a:rPr lang="en-US" altLang="ko-KR" sz="2400" dirty="0" smtClean="0"/>
              <a:t>) – </a:t>
            </a:r>
            <a:r>
              <a:rPr lang="ko-KR" altLang="en-US" sz="2400" dirty="0" smtClean="0"/>
              <a:t>윤준서</a:t>
            </a:r>
            <a:endParaRPr lang="en-US" altLang="ko-KR" sz="2400" dirty="0"/>
          </a:p>
          <a:p>
            <a:r>
              <a:rPr lang="ko-KR" altLang="en-US" sz="2400" dirty="0" err="1"/>
              <a:t>그림판</a:t>
            </a:r>
            <a:r>
              <a:rPr lang="ko-KR" altLang="en-US" sz="2400" dirty="0"/>
              <a:t> 만들기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pyqt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tkinter</a:t>
            </a:r>
            <a:r>
              <a:rPr lang="en-US" altLang="ko-KR" sz="2400" dirty="0" smtClean="0"/>
              <a:t>) – </a:t>
            </a:r>
            <a:r>
              <a:rPr lang="ko-KR" altLang="en-US" sz="2400" dirty="0" smtClean="0"/>
              <a:t>권민서</a:t>
            </a:r>
            <a:endParaRPr lang="en-US" altLang="ko-KR" sz="2400" dirty="0"/>
          </a:p>
          <a:p>
            <a:r>
              <a:rPr lang="ko-KR" altLang="en-US" sz="2400" dirty="0"/>
              <a:t>게임 만들기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pygame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김민성</a:t>
            </a:r>
            <a:endParaRPr lang="en-US" altLang="ko-KR" sz="2400" dirty="0" smtClean="0"/>
          </a:p>
          <a:p>
            <a:r>
              <a:rPr lang="en-US" altLang="ko-KR" sz="2400" dirty="0" smtClean="0"/>
              <a:t>AI </a:t>
            </a:r>
            <a:r>
              <a:rPr lang="ko-KR" altLang="en-US" sz="2400" dirty="0" err="1" smtClean="0"/>
              <a:t>챗봇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신윤재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36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5F2E6-3484-4C1F-ABA9-74FC45D1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550606"/>
            <a:ext cx="6571343" cy="751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슬라이드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FC55E-2450-41D5-A315-D0629121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730477"/>
            <a:ext cx="8534399" cy="4119717"/>
          </a:xfrm>
        </p:spPr>
        <p:txBody>
          <a:bodyPr/>
          <a:lstStyle/>
          <a:p>
            <a:r>
              <a:rPr lang="ko-KR" altLang="en-US" dirty="0"/>
              <a:t>슬라이드</a:t>
            </a:r>
            <a:r>
              <a:rPr lang="en-US" altLang="ko-KR" dirty="0"/>
              <a:t>1 : </a:t>
            </a:r>
            <a:r>
              <a:rPr lang="ko-KR" altLang="en-US" dirty="0"/>
              <a:t>표지 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슬라이드</a:t>
            </a:r>
            <a:r>
              <a:rPr lang="en-US" altLang="ko-KR" dirty="0"/>
              <a:t>2 :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ko-KR" altLang="en-US" dirty="0"/>
              <a:t>슬라이드</a:t>
            </a:r>
            <a:r>
              <a:rPr lang="en-US" altLang="ko-KR" dirty="0"/>
              <a:t>3 : </a:t>
            </a:r>
            <a:r>
              <a:rPr lang="ko-KR" altLang="en-US" dirty="0"/>
              <a:t>실생활에서 활용되고 있는 분야</a:t>
            </a:r>
            <a:endParaRPr lang="en-US" altLang="ko-KR" dirty="0"/>
          </a:p>
          <a:p>
            <a:r>
              <a:rPr lang="ko-KR" altLang="en-US" dirty="0"/>
              <a:t>슬라이드</a:t>
            </a:r>
            <a:r>
              <a:rPr lang="en-US" altLang="ko-KR" dirty="0"/>
              <a:t>4 : </a:t>
            </a:r>
            <a:r>
              <a:rPr lang="ko-KR" altLang="en-US" dirty="0"/>
              <a:t>구현을 위한 라이브러리 준비</a:t>
            </a:r>
            <a:endParaRPr lang="en-US" altLang="ko-KR" dirty="0"/>
          </a:p>
          <a:p>
            <a:r>
              <a:rPr lang="ko-KR" altLang="en-US" dirty="0"/>
              <a:t>슬라이드</a:t>
            </a:r>
            <a:r>
              <a:rPr lang="en-US" altLang="ko-KR" dirty="0"/>
              <a:t>5 : </a:t>
            </a:r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ko-KR" altLang="en-US" dirty="0"/>
              <a:t>슬라이드</a:t>
            </a:r>
            <a:r>
              <a:rPr lang="en-US" altLang="ko-KR" dirty="0"/>
              <a:t>6 : </a:t>
            </a:r>
            <a:r>
              <a:rPr lang="ko-KR" altLang="en-US" dirty="0"/>
              <a:t>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결과 화면</a:t>
            </a:r>
            <a:endParaRPr lang="en-US" altLang="ko-KR" dirty="0"/>
          </a:p>
          <a:p>
            <a:r>
              <a:rPr lang="ko-KR" altLang="en-US" dirty="0"/>
              <a:t>슬라이드</a:t>
            </a:r>
            <a:r>
              <a:rPr lang="en-US" altLang="ko-KR" dirty="0"/>
              <a:t>7 : </a:t>
            </a:r>
            <a:r>
              <a:rPr lang="ko-KR" altLang="en-US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10822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110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Gill Sans MT</vt:lpstr>
      <vt:lpstr>Wingdings</vt:lpstr>
      <vt:lpstr>갤러리</vt:lpstr>
      <vt:lpstr>전시 내용 선택하기</vt:lpstr>
      <vt:lpstr>슬라이드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</dc:creator>
  <cp:lastModifiedBy>user</cp:lastModifiedBy>
  <cp:revision>14</cp:revision>
  <dcterms:created xsi:type="dcterms:W3CDTF">2024-09-09T01:42:17Z</dcterms:created>
  <dcterms:modified xsi:type="dcterms:W3CDTF">2024-09-20T05:26:55Z</dcterms:modified>
</cp:coreProperties>
</file>