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0" r:id="rId3"/>
    <p:sldId id="284" r:id="rId4"/>
    <p:sldId id="3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3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4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23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9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2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94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94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/>
          <a:lstStyle>
            <a:lvl1pPr>
              <a:defRPr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9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5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4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6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9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637" y="250828"/>
            <a:ext cx="8713177" cy="104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638" y="1459523"/>
            <a:ext cx="8713176" cy="47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7A8CCE2-307A-41FF-996A-22EBAB366B9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39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master.io/ko/blog/10gaji-coegoyi-web-baegendeu-peureimweoke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E81D-8179-E9B6-7E00-956AAAF4D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웹 페이지 제작 및 </a:t>
            </a:r>
            <a:r>
              <a:rPr lang="en-US" altLang="ko-KR" sz="4800" dirty="0"/>
              <a:t>GUI </a:t>
            </a:r>
            <a:r>
              <a:rPr lang="ko-KR" altLang="en-US" sz="4800" dirty="0"/>
              <a:t>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8856B-ED85-21AE-CCAD-99455B610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349" y="3648173"/>
            <a:ext cx="6685373" cy="800228"/>
          </a:xfrm>
        </p:spPr>
        <p:txBody>
          <a:bodyPr>
            <a:normAutofit/>
          </a:bodyPr>
          <a:lstStyle/>
          <a:p>
            <a:r>
              <a:rPr lang="en-US" altLang="ko-KR" b="1" dirty="0"/>
              <a:t>Flask Framework</a:t>
            </a:r>
            <a:endParaRPr lang="ko-KR" altLang="en-US" b="1" dirty="0"/>
          </a:p>
        </p:txBody>
      </p:sp>
      <p:pic>
        <p:nvPicPr>
          <p:cNvPr id="1028" name="Picture 4" descr="프레임워크] 웹개발의 핵심기술 _ 프레임워크의 종류는? : 네이버 블로그">
            <a:extLst>
              <a:ext uri="{FF2B5EF4-FFF2-40B4-BE49-F238E27FC236}">
                <a16:creationId xmlns:a16="http://schemas.microsoft.com/office/drawing/2014/main" id="{5C79A0E9-5BF1-4A90-B8EF-848D09A7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78" y="0"/>
            <a:ext cx="4337222" cy="39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8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77D2-F116-5E71-96E9-970982F5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>
            <a:normAutofit/>
          </a:bodyPr>
          <a:lstStyle/>
          <a:p>
            <a:r>
              <a:rPr lang="ko-KR" altLang="en-US" dirty="0"/>
              <a:t>플라스크 </a:t>
            </a:r>
            <a:r>
              <a:rPr lang="en-US" altLang="ko-KR" dirty="0"/>
              <a:t>(Flask)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5A55B8-7FB9-482D-BFA9-FB30AABF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9523"/>
            <a:ext cx="9144000" cy="471744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언어를 이용하여 웹을 개발할 수 있게 해주는 웹 개발 프레임워크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마이크로 프레임워크로 코드가 비교적 단순하여 </a:t>
            </a:r>
            <a:r>
              <a:rPr lang="en-US" altLang="ko-KR" dirty="0"/>
              <a:t>API </a:t>
            </a:r>
            <a:r>
              <a:rPr lang="ko-KR" altLang="en-US" dirty="0"/>
              <a:t>서버를 만들기에 편리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관련된 확장기능이 많음</a:t>
            </a:r>
            <a:endParaRPr lang="en-US" altLang="ko-KR" dirty="0"/>
          </a:p>
        </p:txBody>
      </p:sp>
      <p:pic>
        <p:nvPicPr>
          <p:cNvPr id="6" name="Picture 2" descr="스파르타코딩클럽 4주차][python/flask] Flask 시작하기">
            <a:extLst>
              <a:ext uri="{FF2B5EF4-FFF2-40B4-BE49-F238E27FC236}">
                <a16:creationId xmlns:a16="http://schemas.microsoft.com/office/drawing/2014/main" id="{B65C0CC8-5091-45EE-9C46-B2418481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25" y="3955778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6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77D2-F116-5E71-96E9-970982F5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라이브러리와 프레임워크의 차이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5A55B8-7FB9-482D-BFA9-FB30AABF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라이브러리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우리가 개발하려는 모듈이나 프로젝트에 적합한 기능을 제공해준다</a:t>
            </a:r>
            <a:r>
              <a:rPr lang="en-US" altLang="ko-KR" dirty="0"/>
              <a:t>. </a:t>
            </a:r>
            <a:r>
              <a:rPr lang="ko-KR" altLang="en-US" dirty="0"/>
              <a:t>우리 입맛에 맞게 사용할 수 있음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rgbClr val="FFFF00"/>
                </a:solidFill>
              </a:rPr>
              <a:t>프레임워크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물론 적합한 기능을 제공해주는 역할도 있지만 그것보다 하나의 완성된 안전한 프로젝트 구조에 맞는 틀</a:t>
            </a:r>
            <a:r>
              <a:rPr lang="en-US" altLang="ko-KR" dirty="0"/>
              <a:t>, </a:t>
            </a:r>
            <a:r>
              <a:rPr lang="ko-KR" altLang="en-US" dirty="0"/>
              <a:t>즉 패키지를 제공해주는 것이다</a:t>
            </a:r>
            <a:r>
              <a:rPr lang="en-US" altLang="ko-KR" dirty="0"/>
              <a:t>. </a:t>
            </a:r>
            <a:r>
              <a:rPr lang="ko-KR" altLang="en-US" dirty="0"/>
              <a:t>우리가 그 구조나 패키지에 맞게 개발해야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7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77D2-F116-5E71-96E9-970982F5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>
            <a:normAutofit/>
          </a:bodyPr>
          <a:lstStyle/>
          <a:p>
            <a:r>
              <a:rPr lang="ko-KR" altLang="en-US" dirty="0"/>
              <a:t>프레임워크의 장점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5A55B8-7FB9-482D-BFA9-FB30AABF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 및 모듈을 제공하여 프로그래밍의 간편함과 속도를 높여준다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공통적인 작업들을 일괄처리 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중에 발생한 오류를 찾을 수 있는 디버깅이나 테스트를 제공해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2"/>
              </a:rPr>
              <a:t>웹 개발을 위한 프레임워크의 종류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183845"/>
      </p:ext>
    </p:extLst>
  </p:cSld>
  <p:clrMapOvr>
    <a:masterClrMapping/>
  </p:clrMapOvr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깊이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1142</TotalTime>
  <Words>118</Words>
  <Application>Microsoft Office PowerPoint</Application>
  <PresentationFormat>화면 슬라이드 쇼(4:3)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HY엽서L</vt:lpstr>
      <vt:lpstr>경기천년제목 Light</vt:lpstr>
      <vt:lpstr>경기천년제목 Medium</vt:lpstr>
      <vt:lpstr>함초롬돋움</vt:lpstr>
      <vt:lpstr>Arial</vt:lpstr>
      <vt:lpstr>Corbel</vt:lpstr>
      <vt:lpstr>깊이</vt:lpstr>
      <vt:lpstr>웹 페이지 제작 및 GUI 프로그램</vt:lpstr>
      <vt:lpstr>플라스크 (Flask)</vt:lpstr>
      <vt:lpstr>라이브러리와 프레임워크의 차이</vt:lpstr>
      <vt:lpstr>프레임워크의 장점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만들기</dc:title>
  <dc:creator>은정 최</dc:creator>
  <cp:lastModifiedBy>km</cp:lastModifiedBy>
  <cp:revision>235</cp:revision>
  <dcterms:created xsi:type="dcterms:W3CDTF">2024-04-10T10:26:36Z</dcterms:created>
  <dcterms:modified xsi:type="dcterms:W3CDTF">2024-06-21T02:13:58Z</dcterms:modified>
</cp:coreProperties>
</file>