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91" r:id="rId3"/>
    <p:sldId id="287" r:id="rId4"/>
    <p:sldId id="293" r:id="rId5"/>
    <p:sldId id="294" r:id="rId6"/>
    <p:sldId id="295" r:id="rId7"/>
    <p:sldId id="296" r:id="rId8"/>
    <p:sldId id="301" r:id="rId9"/>
    <p:sldId id="297" r:id="rId10"/>
    <p:sldId id="298" r:id="rId11"/>
    <p:sldId id="299" r:id="rId12"/>
    <p:sldId id="300" r:id="rId13"/>
    <p:sldId id="302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4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23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9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94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4637" y="312374"/>
            <a:ext cx="8713177" cy="1041643"/>
          </a:xfrm>
        </p:spPr>
        <p:txBody>
          <a:bodyPr/>
          <a:lstStyle>
            <a:lvl1pPr>
              <a:defRPr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5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4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637" y="250828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38" y="1459523"/>
            <a:ext cx="8713176" cy="471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A8CCE2-307A-41FF-996A-22EBAB366B96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8014B9-B330-42D2-A83C-F9A9F5F0C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3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world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E81D-8179-E9B6-7E00-956AAAF4D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4562064"/>
            <a:ext cx="6858000" cy="119465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전국 특성화고 위치 시각화하기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8856B-ED85-21AE-CCAD-99455B610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Folium </a:t>
            </a:r>
            <a:r>
              <a:rPr lang="ko-KR" altLang="en-US" sz="2800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30058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8A911-2E61-46ED-ADE6-392E174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F2C38-6D44-455D-9BBD-3E7E6553C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5DAC4-4C48-4624-B255-684B4E7C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53" y="1937830"/>
            <a:ext cx="7330049" cy="4607796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327ACE-98DA-4A3B-AD6D-ECAC777DE764}"/>
              </a:ext>
            </a:extLst>
          </p:cNvPr>
          <p:cNvSpPr/>
          <p:nvPr/>
        </p:nvSpPr>
        <p:spPr>
          <a:xfrm>
            <a:off x="6103803" y="4349184"/>
            <a:ext cx="1083578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5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EA1F5-9FFC-4D72-8587-B70864C1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D4978-010D-43AA-B4CB-9AB7CD64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ACD2B-95B5-4C32-99DC-69C04F7D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" y="681037"/>
            <a:ext cx="9056783" cy="603327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7B1C44-DA49-44E3-BF2F-129FEA0D747C}"/>
              </a:ext>
            </a:extLst>
          </p:cNvPr>
          <p:cNvSpPr/>
          <p:nvPr/>
        </p:nvSpPr>
        <p:spPr>
          <a:xfrm>
            <a:off x="7895860" y="980392"/>
            <a:ext cx="1228475" cy="429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818AC7-A968-41C2-9903-2AF7566E5443}"/>
              </a:ext>
            </a:extLst>
          </p:cNvPr>
          <p:cNvSpPr/>
          <p:nvPr/>
        </p:nvSpPr>
        <p:spPr>
          <a:xfrm>
            <a:off x="3146879" y="5572056"/>
            <a:ext cx="1228475" cy="4299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9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7429-AB83-489B-A6D9-092E0AAD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BDBCA-2B26-4018-8058-7181AAB4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C5981-1444-4836-AF1B-DBF2DAE4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"/>
            <a:ext cx="9144000" cy="55751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B6F9E4-3F01-4E47-8FAE-E758C606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82920"/>
            <a:ext cx="9144000" cy="9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5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44DD-0371-4E71-A48D-A23878E1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특정학교 위치에 마커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6018-2B23-44F6-9433-F3CD2647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4DBC1-26B2-47A3-A72D-FD108D21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7" y="1797714"/>
            <a:ext cx="8863868" cy="404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44DD-0371-4E71-A48D-A23878E1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특정학교 위치에 마커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D6018-2B23-44F6-9433-F3CD2647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9DBDD-97B8-496E-B801-10E6BDE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6"/>
            <a:ext cx="9144000" cy="65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지도를 </a:t>
            </a:r>
            <a:r>
              <a:rPr lang="ko-KR" altLang="en-US" dirty="0" err="1"/>
              <a:t>시각화하는</a:t>
            </a:r>
            <a:r>
              <a:rPr lang="ko-KR" altLang="en-US" dirty="0"/>
              <a:t> 라이브러리 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65928-F6B7-BE25-ADCB-D328D687382E}"/>
              </a:ext>
            </a:extLst>
          </p:cNvPr>
          <p:cNvSpPr/>
          <p:nvPr/>
        </p:nvSpPr>
        <p:spPr>
          <a:xfrm>
            <a:off x="334675" y="1453287"/>
            <a:ext cx="7662903" cy="1072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folium</a:t>
            </a:r>
            <a:endParaRPr lang="ko-KR" altLang="en-US" sz="4400" dirty="0">
              <a:solidFill>
                <a:schemeClr val="bg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FAA94AC-9ACD-4611-BA48-5D1FEE34F2F6}"/>
              </a:ext>
            </a:extLst>
          </p:cNvPr>
          <p:cNvSpPr txBox="1">
            <a:spLocks/>
          </p:cNvSpPr>
          <p:nvPr/>
        </p:nvSpPr>
        <p:spPr>
          <a:xfrm>
            <a:off x="184637" y="3357827"/>
            <a:ext cx="8713177" cy="104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엑셀을 사용하기 위한 라이브러리 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3B83B-52FA-4C77-BAB9-AD2AA44F2080}"/>
              </a:ext>
            </a:extLst>
          </p:cNvPr>
          <p:cNvSpPr/>
          <p:nvPr/>
        </p:nvSpPr>
        <p:spPr>
          <a:xfrm>
            <a:off x="334675" y="4485161"/>
            <a:ext cx="7662903" cy="107218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r>
              <a:rPr lang="en-US" altLang="ko-KR" sz="4400" dirty="0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pip  install  </a:t>
            </a:r>
            <a:r>
              <a:rPr lang="en-US" altLang="ko-KR" sz="4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openpyxl</a:t>
            </a:r>
            <a:endParaRPr lang="ko-KR" altLang="en-US" sz="4400" dirty="0">
              <a:solidFill>
                <a:schemeClr val="bg1">
                  <a:lumMod val="75000"/>
                  <a:lumOff val="2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172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CB-045E-8121-A915-E8EB98D3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전국의 학교주소 엑셀 파일 자료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8AF56-B128-E519-5C6E-9569FDC21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8" y="1459523"/>
            <a:ext cx="9008524" cy="4717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교육통계 사이트 </a:t>
            </a:r>
            <a:r>
              <a:rPr lang="en-US" altLang="ko-KR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: </a:t>
            </a:r>
            <a:r>
              <a:rPr lang="en-US" altLang="ko-KR" sz="4000" dirty="0">
                <a:solidFill>
                  <a:srgbClr val="FFFF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+mj-cs"/>
              </a:rPr>
              <a:t>https://kess.kedi.re.kr/index</a:t>
            </a:r>
            <a:endParaRPr lang="en-US" altLang="ko-KR" dirty="0">
              <a:solidFill>
                <a:srgbClr val="FFFF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  <a:cs typeface="+mj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373154-0F77-44AF-BA30-056C9C2B9AEE}"/>
              </a:ext>
            </a:extLst>
          </p:cNvPr>
          <p:cNvGrpSpPr/>
          <p:nvPr/>
        </p:nvGrpSpPr>
        <p:grpSpPr>
          <a:xfrm>
            <a:off x="67738" y="2658810"/>
            <a:ext cx="9008524" cy="4162166"/>
            <a:chOff x="67738" y="2658810"/>
            <a:chExt cx="9008524" cy="41621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AFE301-B87F-4D19-B932-9D017BBC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38" y="2658810"/>
              <a:ext cx="9008524" cy="4162166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F1C8AEE-9FCC-483A-9F9A-7A6C5B7E9F7C}"/>
                </a:ext>
              </a:extLst>
            </p:cNvPr>
            <p:cNvSpPr/>
            <p:nvPr/>
          </p:nvSpPr>
          <p:spPr>
            <a:xfrm>
              <a:off x="7000568" y="4168877"/>
              <a:ext cx="1897246" cy="50144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0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8E8A7-E277-4256-B76E-8C027762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3281362"/>
            <a:ext cx="2838450" cy="295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75E599-ADC1-43EA-AB28-C3E3197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</a:t>
            </a:r>
            <a:r>
              <a:rPr lang="ko-KR" altLang="en-US" dirty="0" err="1"/>
              <a:t>내려받기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BF6FA-A0BC-4861-A2C4-22EC2984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857077-8CEB-4D8C-9574-CB5F44AA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6" y="1565941"/>
            <a:ext cx="8985387" cy="252427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8D7E59-C395-4421-9045-CFC2C81F73A0}"/>
              </a:ext>
            </a:extLst>
          </p:cNvPr>
          <p:cNvSpPr/>
          <p:nvPr/>
        </p:nvSpPr>
        <p:spPr>
          <a:xfrm>
            <a:off x="2094271" y="2792361"/>
            <a:ext cx="6908875" cy="4621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56DEE3-3482-4820-A410-A98E0333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" y="4698207"/>
            <a:ext cx="7765861" cy="8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5E599-ADC1-43EA-AB28-C3E3197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고등학교 유형선택 </a:t>
            </a:r>
            <a:r>
              <a:rPr lang="en-US" altLang="ko-KR" dirty="0"/>
              <a:t>(</a:t>
            </a:r>
            <a:r>
              <a:rPr lang="ko-KR" altLang="en-US" dirty="0"/>
              <a:t>특성화고</a:t>
            </a:r>
            <a:r>
              <a:rPr lang="en-US" altLang="ko-KR" dirty="0"/>
              <a:t>(</a:t>
            </a:r>
            <a:r>
              <a:rPr lang="ko-KR" altLang="en-US" dirty="0"/>
              <a:t>직업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7BF6FA-A0BC-4861-A2C4-22EC2984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A21F-1D68-4232-9316-65457B5F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7" y="1448734"/>
            <a:ext cx="3826924" cy="514605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8D7E59-C395-4421-9045-CFC2C81F73A0}"/>
              </a:ext>
            </a:extLst>
          </p:cNvPr>
          <p:cNvSpPr/>
          <p:nvPr/>
        </p:nvSpPr>
        <p:spPr>
          <a:xfrm>
            <a:off x="648930" y="5614219"/>
            <a:ext cx="2074606" cy="4621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A81282-60E8-47AF-96C4-28F8192F9E5F}"/>
              </a:ext>
            </a:extLst>
          </p:cNvPr>
          <p:cNvSpPr/>
          <p:nvPr/>
        </p:nvSpPr>
        <p:spPr>
          <a:xfrm>
            <a:off x="2546556" y="1533832"/>
            <a:ext cx="1376516" cy="4621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8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5234E4-7506-4717-B063-1DB65F94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75" y="2828464"/>
            <a:ext cx="4038600" cy="3914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8E78A0-E14F-405C-B93F-D18236BA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9" y="1464014"/>
            <a:ext cx="4328036" cy="33218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75E599-ADC1-43EA-AB28-C3E3197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새로운 시트 만들기 </a:t>
            </a:r>
            <a:r>
              <a:rPr lang="en-US" altLang="ko-KR" dirty="0"/>
              <a:t>(</a:t>
            </a:r>
            <a:r>
              <a:rPr lang="ko-KR" altLang="en-US" dirty="0"/>
              <a:t>화면에 보이는 셀만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8D7E59-C395-4421-9045-CFC2C81F73A0}"/>
              </a:ext>
            </a:extLst>
          </p:cNvPr>
          <p:cNvSpPr/>
          <p:nvPr/>
        </p:nvSpPr>
        <p:spPr>
          <a:xfrm>
            <a:off x="7000569" y="4945625"/>
            <a:ext cx="1897245" cy="4129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FA81282-60E8-47AF-96C4-28F8192F9E5F}"/>
              </a:ext>
            </a:extLst>
          </p:cNvPr>
          <p:cNvSpPr/>
          <p:nvPr/>
        </p:nvSpPr>
        <p:spPr>
          <a:xfrm>
            <a:off x="2172929" y="3529780"/>
            <a:ext cx="1740309" cy="4621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E73BB9-1457-41E7-81C8-758BE6D6FBA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13238" y="2900516"/>
            <a:ext cx="1887794" cy="8603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2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642BA-5944-49A6-8180-E609D818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시트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34AF4-38CC-4C5D-AF4D-BFDEB2D0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" y="1258530"/>
            <a:ext cx="8713176" cy="538807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dirty="0"/>
              <a:t>    복사 </a:t>
            </a:r>
            <a:r>
              <a:rPr lang="en-US" altLang="ko-KR" dirty="0"/>
              <a:t>(</a:t>
            </a:r>
            <a:r>
              <a:rPr lang="en-US" altLang="ko-KR" dirty="0" err="1"/>
              <a:t>Ctrl+C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새시트</a:t>
            </a:r>
            <a:r>
              <a:rPr lang="ko-KR" altLang="en-US" dirty="0">
                <a:sym typeface="Wingdings" panose="05000000000000000000" pitchFamily="2" charset="2"/>
              </a:rPr>
              <a:t> 만들기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붙여넣기 옵션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선택하여 붙여넣기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열너비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붙여넣기 </a:t>
            </a:r>
            <a:r>
              <a:rPr lang="en-US" altLang="ko-KR" dirty="0">
                <a:sym typeface="Wingdings" panose="05000000000000000000" pitchFamily="2" charset="2"/>
              </a:rPr>
              <a:t>(Ctrl + V)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Sheet1 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다른 이름으로 저장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전국 특성화고 주소록</a:t>
            </a:r>
            <a:r>
              <a:rPr lang="en-US" altLang="ko-KR" b="1" dirty="0">
                <a:solidFill>
                  <a:srgbClr val="FFFF00"/>
                </a:solidFill>
                <a:sym typeface="Wingdings" panose="05000000000000000000" pitchFamily="2" charset="2"/>
              </a:rPr>
              <a:t>.xlsx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5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E7D4-5A28-4ACE-86B5-955C5995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학교명과 주소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9056F-B116-4187-8E14-EC4B45C8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ABDC1-3EDE-4B14-A5D3-56A7C8F2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9" y="1538181"/>
            <a:ext cx="9081762" cy="48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FD05-35FD-44A7-B3DF-849B086F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주소를 좌표로 변환 </a:t>
            </a:r>
            <a:r>
              <a:rPr lang="en-US" altLang="ko-KR" dirty="0"/>
              <a:t>(</a:t>
            </a:r>
            <a:r>
              <a:rPr lang="ko-KR" altLang="en-US" dirty="0"/>
              <a:t>오픈 </a:t>
            </a:r>
            <a:r>
              <a:rPr lang="en-US" altLang="ko-KR" dirty="0"/>
              <a:t>API)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64B6-BAB9-4898-BD85-F46B2670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hlinkClick r:id="rId2"/>
              </a:rPr>
              <a:t>https://vworld.kr/</a:t>
            </a:r>
            <a:r>
              <a:rPr lang="en-US" altLang="ko-KR" sz="4000" dirty="0"/>
              <a:t>   (</a:t>
            </a:r>
            <a:r>
              <a:rPr lang="ko-KR" altLang="en-US" sz="4000" dirty="0"/>
              <a:t>회원가입하기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E6382B-2766-4382-A424-0CBFEF00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2043302"/>
            <a:ext cx="8819156" cy="48146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DB4829-BE2B-47BF-AA7E-EC5179C2E320}"/>
              </a:ext>
            </a:extLst>
          </p:cNvPr>
          <p:cNvSpPr/>
          <p:nvPr/>
        </p:nvSpPr>
        <p:spPr>
          <a:xfrm>
            <a:off x="3755925" y="2615380"/>
            <a:ext cx="1494502" cy="3244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2548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568</TotalTime>
  <Words>121</Words>
  <Application>Microsoft Office PowerPoint</Application>
  <PresentationFormat>화면 슬라이드 쇼(4:3)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HY엽서L</vt:lpstr>
      <vt:lpstr>경기천년제목 Light</vt:lpstr>
      <vt:lpstr>경기천년제목 Medium</vt:lpstr>
      <vt:lpstr>함초롬돋움</vt:lpstr>
      <vt:lpstr>Arial</vt:lpstr>
      <vt:lpstr>Corbel</vt:lpstr>
      <vt:lpstr>Wingdings</vt:lpstr>
      <vt:lpstr>깊이</vt:lpstr>
      <vt:lpstr>전국 특성화고 위치 시각화하기</vt:lpstr>
      <vt:lpstr>지도를 시각화하는 라이브러리 설치</vt:lpstr>
      <vt:lpstr>전국의 학교주소 엑셀 파일 자료 받기</vt:lpstr>
      <vt:lpstr>첨부파일 내려받기</vt:lpstr>
      <vt:lpstr>고등학교 유형선택 (특성화고(직업))</vt:lpstr>
      <vt:lpstr>새로운 시트 만들기 (화면에 보이는 셀만) </vt:lpstr>
      <vt:lpstr>새로운 시트 만들기</vt:lpstr>
      <vt:lpstr>학교명과 주소 찾기</vt:lpstr>
      <vt:lpstr>주소를 좌표로 변환 (오픈 API)</vt:lpstr>
      <vt:lpstr>PowerPoint 프레젠테이션</vt:lpstr>
      <vt:lpstr>PowerPoint 프레젠테이션</vt:lpstr>
      <vt:lpstr>PowerPoint 프레젠테이션</vt:lpstr>
      <vt:lpstr>특정학교 위치에 마커 표시</vt:lpstr>
      <vt:lpstr>특정학교 위치에 마커 표시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만들기</dc:title>
  <dc:creator>은정 최</dc:creator>
  <cp:lastModifiedBy>user</cp:lastModifiedBy>
  <cp:revision>222</cp:revision>
  <dcterms:created xsi:type="dcterms:W3CDTF">2024-04-10T10:26:36Z</dcterms:created>
  <dcterms:modified xsi:type="dcterms:W3CDTF">2024-07-05T05:01:16Z</dcterms:modified>
</cp:coreProperties>
</file>