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91" r:id="rId3"/>
    <p:sldId id="270" r:id="rId4"/>
    <p:sldId id="287" r:id="rId5"/>
    <p:sldId id="279" r:id="rId6"/>
    <p:sldId id="29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2024-06-13(Thu)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3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2024-06-13(Thu)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2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2024-06-13(Thu)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40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2024-06-13(Thu)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5233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2024-06-13(Thu)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997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2024-06-13(Thu)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28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2024-06-13(Thu)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394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2024-06-13(Thu)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94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2024-06-13(Thu)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58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4637" y="312374"/>
            <a:ext cx="8713177" cy="1041643"/>
          </a:xfrm>
        </p:spPr>
        <p:txBody>
          <a:bodyPr/>
          <a:lstStyle>
            <a:lvl1pPr>
              <a:defRPr>
                <a:latin typeface="경기천년제목 Medium" panose="02020603020101020101" pitchFamily="18" charset="-127"/>
                <a:ea typeface="경기천년제목 Medium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defRPr>
            </a:lvl1pPr>
            <a:lvl2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defRPr>
            </a:lvl2pPr>
            <a:lvl3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defRPr>
            </a:lvl3pPr>
            <a:lvl4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defRPr>
            </a:lvl4pPr>
            <a:lvl5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2024-06-13(Thu)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9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2024-06-13(Thu)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71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2024-06-13(Thu)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47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2024-06-13(Thu)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5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2024-06-13(Thu)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1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2024-06-13(Thu)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4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2024-06-13(Thu)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66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2024-06-13(Thu)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89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4637" y="250828"/>
            <a:ext cx="8713177" cy="1041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638" y="1459523"/>
            <a:ext cx="8713176" cy="471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7A8CCE2-307A-41FF-996A-22EBAB366B96}" type="datetimeFigureOut">
              <a:rPr lang="ko-KR" altLang="en-US" smtClean="0"/>
              <a:t>2024-06-13(Thu)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39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2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E81D-8179-E9B6-7E00-956AAAF4D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텍스트를 음성으로 변환하기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8856B-ED85-21AE-CCAD-99455B6108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/>
              <a:t>gTTS</a:t>
            </a:r>
            <a:r>
              <a:rPr lang="en-US" altLang="ko-KR" sz="2800" dirty="0"/>
              <a:t> (Google Text-to-Speech)</a:t>
            </a:r>
            <a:endParaRPr lang="ko-KR" altLang="en-US" sz="2800" dirty="0"/>
          </a:p>
        </p:txBody>
      </p:sp>
      <p:pic>
        <p:nvPicPr>
          <p:cNvPr id="2050" name="Picture 2" descr="자료 보관과 정보 수집을 돕는 광학문자인식 - 덕성여대신문">
            <a:extLst>
              <a:ext uri="{FF2B5EF4-FFF2-40B4-BE49-F238E27FC236}">
                <a16:creationId xmlns:a16="http://schemas.microsoft.com/office/drawing/2014/main" id="{076EE41A-9AA1-1616-0388-B3BBC56C0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036" y="529493"/>
            <a:ext cx="4780083" cy="318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58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574CB-045E-8121-A915-E8EB98D3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문자를 음성으로 변환 라이브러리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8AF56-B128-E519-5C6E-9569FDC21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j-cs"/>
              </a:rPr>
              <a:t>터미널에서</a:t>
            </a:r>
            <a:endParaRPr lang="en-US" altLang="ko-KR" sz="3600" dirty="0">
              <a:gradFill flip="none" rotWithShape="1">
                <a:gsLst>
                  <a:gs pos="28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  <a:tileRect/>
              </a:gra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365928-F6B7-BE25-ADCB-D328D687382E}"/>
              </a:ext>
            </a:extLst>
          </p:cNvPr>
          <p:cNvSpPr/>
          <p:nvPr/>
        </p:nvSpPr>
        <p:spPr>
          <a:xfrm>
            <a:off x="246185" y="2161210"/>
            <a:ext cx="7662903" cy="107218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r>
              <a:rPr lang="en-US" altLang="ko-KR" sz="4400" dirty="0">
                <a:solidFill>
                  <a:schemeClr val="bg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j-cs"/>
              </a:rPr>
              <a:t>pip  install  </a:t>
            </a:r>
            <a:r>
              <a:rPr lang="en-US" altLang="ko-KR" sz="44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j-cs"/>
              </a:rPr>
              <a:t>gtts</a:t>
            </a:r>
            <a:endParaRPr lang="ko-KR" altLang="en-US" sz="4400" dirty="0">
              <a:solidFill>
                <a:schemeClr val="bg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7427AE-F3CE-488E-BC10-68F21EE7F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4360"/>
            <a:ext cx="9144000" cy="198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2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65A55B8-7FB9-482D-BFA9-FB30AABF1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38" y="1459523"/>
            <a:ext cx="8865094" cy="4717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3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gtts</a:t>
            </a:r>
            <a: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3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3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gTTS</a:t>
            </a:r>
            <a:endParaRPr lang="en-US" altLang="ko-KR" sz="3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3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3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ko-KR" altLang="en-US" sz="3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안녕하세요</a:t>
            </a:r>
            <a:r>
              <a:rPr lang="en-US" altLang="ko-KR" sz="3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r>
              <a:rPr lang="ko-KR" altLang="en-US" sz="3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근명고</a:t>
            </a:r>
            <a:r>
              <a:rPr lang="ko-KR" altLang="en-US" sz="3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홍길동입니다</a:t>
            </a:r>
            <a:r>
              <a:rPr lang="en-US" altLang="ko-KR" sz="3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."</a:t>
            </a:r>
            <a:endParaRPr lang="ko-KR" altLang="en-US" sz="3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ko-KR" altLang="en-US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3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tts</a:t>
            </a:r>
            <a: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3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gTTS</a:t>
            </a:r>
            <a: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3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3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3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lang</a:t>
            </a:r>
            <a: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3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'ko'</a:t>
            </a:r>
            <a: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3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tts</a:t>
            </a:r>
            <a:r>
              <a:rPr lang="en-US" altLang="ko-KR" sz="3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3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save</a:t>
            </a:r>
            <a: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3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"hi.mp3"</a:t>
            </a:r>
            <a: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36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574CB-045E-8121-A915-E8EB98D3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mp3</a:t>
            </a:r>
            <a:r>
              <a:rPr lang="ko-KR" altLang="en-US" dirty="0"/>
              <a:t>를 </a:t>
            </a:r>
            <a:r>
              <a:rPr lang="ko-KR" altLang="en-US" dirty="0" err="1"/>
              <a:t>파이썬에서</a:t>
            </a:r>
            <a:r>
              <a:rPr lang="ko-KR" altLang="en-US" dirty="0"/>
              <a:t> 재생 라이브러리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8AF56-B128-E519-5C6E-9569FDC21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j-cs"/>
              </a:rPr>
              <a:t>터미널에서</a:t>
            </a:r>
            <a:endParaRPr lang="en-US" altLang="ko-KR" sz="3600" dirty="0">
              <a:gradFill flip="none" rotWithShape="1">
                <a:gsLst>
                  <a:gs pos="28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  <a:tileRect/>
              </a:gra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365928-F6B7-BE25-ADCB-D328D687382E}"/>
              </a:ext>
            </a:extLst>
          </p:cNvPr>
          <p:cNvSpPr/>
          <p:nvPr/>
        </p:nvSpPr>
        <p:spPr>
          <a:xfrm>
            <a:off x="246185" y="2161210"/>
            <a:ext cx="8484860" cy="107218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r>
              <a:rPr lang="en-US" altLang="ko-KR" sz="4400" dirty="0">
                <a:solidFill>
                  <a:schemeClr val="bg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j-cs"/>
              </a:rPr>
              <a:t>pip  install  </a:t>
            </a:r>
            <a:r>
              <a:rPr lang="en-US" altLang="ko-KR" sz="44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j-cs"/>
              </a:rPr>
              <a:t>playsound</a:t>
            </a:r>
            <a:r>
              <a:rPr lang="en-US" altLang="ko-KR" sz="4400" dirty="0">
                <a:solidFill>
                  <a:schemeClr val="bg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j-cs"/>
              </a:rPr>
              <a:t>==1.2.2</a:t>
            </a:r>
            <a:endParaRPr lang="ko-KR" altLang="en-US" sz="4400" dirty="0">
              <a:solidFill>
                <a:schemeClr val="bg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+mj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BB98BF-0368-4458-892F-4BD300040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8662"/>
            <a:ext cx="8484860" cy="175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9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65A55B8-7FB9-482D-BFA9-FB30AABF1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59523"/>
            <a:ext cx="9059158" cy="47174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3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3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gtts</a:t>
            </a:r>
            <a: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3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3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gTTS</a:t>
            </a:r>
            <a:endParaRPr lang="en-US" altLang="ko-KR" sz="3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3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3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playsound</a:t>
            </a:r>
            <a: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3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3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playsound</a:t>
            </a:r>
            <a:endParaRPr lang="en-US" altLang="ko-KR" sz="3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3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3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ko-KR" altLang="en-US" sz="3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안녕하세요</a:t>
            </a:r>
            <a:r>
              <a:rPr lang="en-US" altLang="ko-KR" sz="3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r>
              <a:rPr lang="ko-KR" altLang="en-US" sz="3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근명고</a:t>
            </a:r>
            <a:r>
              <a:rPr lang="ko-KR" altLang="en-US" sz="3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홍길동입니다</a:t>
            </a:r>
            <a:r>
              <a:rPr lang="en-US" altLang="ko-KR" sz="3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."</a:t>
            </a:r>
            <a:endParaRPr lang="ko-KR" altLang="en-US" sz="3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ko-KR" altLang="en-US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3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tts</a:t>
            </a:r>
            <a: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3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gTTS</a:t>
            </a:r>
            <a: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3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3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3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lang</a:t>
            </a:r>
            <a: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3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'ko'</a:t>
            </a:r>
            <a: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3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tts</a:t>
            </a:r>
            <a:r>
              <a:rPr lang="en-US" altLang="ko-KR" sz="3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3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save</a:t>
            </a:r>
            <a: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3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"hi.mp3"</a:t>
            </a:r>
            <a: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3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playsound</a:t>
            </a:r>
            <a: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3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"hi.mp3"</a:t>
            </a:r>
            <a:r>
              <a:rPr lang="en-US" altLang="ko-KR" sz="3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471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7B6E3-2478-4AAE-A000-59BCB5F0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변환된 언어를 파일로 저장하는 코드 </a:t>
            </a:r>
            <a:r>
              <a:rPr lang="en-US" altLang="ko-KR" dirty="0"/>
              <a:t>(OCR_1.py)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C35AF9-70CC-0752-8A3B-CC545BA75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64"/>
          <a:stretch/>
        </p:blipFill>
        <p:spPr>
          <a:xfrm>
            <a:off x="25645" y="1676727"/>
            <a:ext cx="9092710" cy="232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57495"/>
      </p:ext>
    </p:extLst>
  </p:cSld>
  <p:clrMapOvr>
    <a:masterClrMapping/>
  </p:clrMapOvr>
</p:sld>
</file>

<file path=ppt/theme/theme1.xml><?xml version="1.0" encoding="utf-8"?>
<a:theme xmlns:a="http://schemas.openxmlformats.org/drawingml/2006/main" name="깊이">
  <a:themeElements>
    <a:clrScheme name="깊이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깊이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깊이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TM04033923[[fn=깊이]]</Template>
  <TotalTime>396</TotalTime>
  <Words>121</Words>
  <Application>Microsoft Office PowerPoint</Application>
  <PresentationFormat>화면 슬라이드 쇼(4:3)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경기천년제목 Light</vt:lpstr>
      <vt:lpstr>경기천년제목 Medium</vt:lpstr>
      <vt:lpstr>Arial</vt:lpstr>
      <vt:lpstr>Consolas</vt:lpstr>
      <vt:lpstr>Corbel</vt:lpstr>
      <vt:lpstr>깊이</vt:lpstr>
      <vt:lpstr>텍스트를 음성으로 변환하기</vt:lpstr>
      <vt:lpstr>문자를 음성으로 변환 라이브러리 설치</vt:lpstr>
      <vt:lpstr>PowerPoint 프레젠테이션</vt:lpstr>
      <vt:lpstr>mp3를 파이썬에서 재생 라이브러리 설치</vt:lpstr>
      <vt:lpstr>PowerPoint 프레젠테이션</vt:lpstr>
      <vt:lpstr>변환된 언어를 파일로 저장하는 코드 (OCR_1.py)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 만들기</dc:title>
  <dc:creator>은정 최</dc:creator>
  <cp:lastModifiedBy>은정 최</cp:lastModifiedBy>
  <cp:revision>165</cp:revision>
  <dcterms:created xsi:type="dcterms:W3CDTF">2024-04-10T10:26:36Z</dcterms:created>
  <dcterms:modified xsi:type="dcterms:W3CDTF">2024-06-13T12:31:30Z</dcterms:modified>
</cp:coreProperties>
</file>