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70" r:id="rId3"/>
    <p:sldId id="272" r:id="rId4"/>
    <p:sldId id="278" r:id="rId5"/>
    <p:sldId id="271" r:id="rId6"/>
    <p:sldId id="273" r:id="rId7"/>
    <p:sldId id="274" r:id="rId8"/>
    <p:sldId id="275" r:id="rId9"/>
    <p:sldId id="276" r:id="rId10"/>
    <p:sldId id="277" r:id="rId11"/>
    <p:sldId id="257" r:id="rId12"/>
    <p:sldId id="258" r:id="rId13"/>
    <p:sldId id="259" r:id="rId14"/>
    <p:sldId id="264" r:id="rId15"/>
    <p:sldId id="263" r:id="rId16"/>
    <p:sldId id="261" r:id="rId17"/>
    <p:sldId id="260" r:id="rId18"/>
    <p:sldId id="262" r:id="rId19"/>
    <p:sldId id="265" r:id="rId20"/>
    <p:sldId id="267" r:id="rId21"/>
    <p:sldId id="266" r:id="rId22"/>
    <p:sldId id="268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3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2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40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233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97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28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94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94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4637" y="312374"/>
            <a:ext cx="8713177" cy="1041643"/>
          </a:xfrm>
        </p:spPr>
        <p:txBody>
          <a:bodyPr/>
          <a:lstStyle>
            <a:lvl1pPr>
              <a:defRPr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1pPr>
            <a:lvl2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2pPr>
            <a:lvl3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3pPr>
            <a:lvl4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4pPr>
            <a:lvl5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9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71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7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5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4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6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9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4637" y="250828"/>
            <a:ext cx="8713177" cy="104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638" y="1459523"/>
            <a:ext cx="8713176" cy="47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7A8CCE2-307A-41FF-996A-22EBAB366B9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39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E81D-8179-E9B6-7E00-956AAAF4D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QR code </a:t>
            </a:r>
            <a:r>
              <a:rPr lang="ko-KR" altLang="en-US" dirty="0"/>
              <a:t>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8856B-ED85-21AE-CCAD-99455B610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4A9145-2F8C-4078-A77F-20433A83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968" y="902724"/>
            <a:ext cx="2560381" cy="27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8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DE8AD-129E-4EC9-8B58-7BB5EFED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QR</a:t>
            </a:r>
            <a:r>
              <a:rPr lang="ko-KR" altLang="en-US" dirty="0"/>
              <a:t> 코드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10DB8-9011-4783-947B-BB72A1598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8F1D04-7EDF-41E8-8B1A-F5DBFB64A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1354017"/>
            <a:ext cx="7659329" cy="544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3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F3A9A-3B37-03A3-F884-B2E5639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myQRcode.py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8CC92D-08AA-CC9E-F00C-E2DCE6CCE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38" y="1725105"/>
            <a:ext cx="8713176" cy="389327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qrcode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qr_data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'www.naver.com'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qr_img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qrcode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make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qr_data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save_path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</a:t>
            </a:r>
            <a:r>
              <a:rPr lang="en-US" altLang="ko-K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\\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qr_data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</a:t>
            </a:r>
            <a:r>
              <a:rPr lang="en-US" altLang="ko-K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png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qr_img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.save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save_path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425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574CB-045E-8121-A915-E8EB98D3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터미널에서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8AF56-B128-E519-5C6E-9569FDC2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pip  install  </a:t>
            </a:r>
            <a:r>
              <a:rPr lang="en-US" altLang="ko-KR" sz="4400" dirty="0" err="1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qrcode</a:t>
            </a:r>
            <a:endParaRPr lang="ko-KR" altLang="en-US" sz="4400" dirty="0">
              <a:gradFill flip="none" rotWithShape="1">
                <a:gsLst>
                  <a:gs pos="28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  <a:tileRect/>
              </a:gra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+mj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465EFE-B7F7-EE03-0BD9-A26C9B325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0" y="2550123"/>
            <a:ext cx="9081260" cy="37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1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2A2DA-22B6-2467-E673-AE261BAF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7" y="61658"/>
            <a:ext cx="8713177" cy="1041643"/>
          </a:xfrm>
        </p:spPr>
        <p:txBody>
          <a:bodyPr/>
          <a:lstStyle/>
          <a:p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7F8BB08-312E-1E46-FAC9-DDDFC630D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" y="1242707"/>
            <a:ext cx="8927183" cy="4717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pip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파이썬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(python)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으로 작성된 패키지 소프트웨어를 설치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·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관리하는 패키지 관리 시스템이다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Python Package Index (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PyPI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파이썬 패키지를 볼 수 있다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3.4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이후 버전은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pip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기본적으로 포함한다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921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0A918-8703-5843-FD53-604B57AD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40BC2-D623-0B5D-E07C-5E801247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1A20D-97B8-88A2-6D23-D30F24E66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693031" cy="68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2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2A2DA-22B6-2467-E673-AE261BAF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7" y="61658"/>
            <a:ext cx="8713177" cy="1041643"/>
          </a:xfrm>
        </p:spPr>
        <p:txBody>
          <a:bodyPr/>
          <a:lstStyle/>
          <a:p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CEB12-2803-F4D6-B6AE-C3E8B01E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AB04AA-997F-FDA9-6A5E-C5D85AAC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3" y="1103301"/>
            <a:ext cx="9068133" cy="55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18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2A2DA-22B6-2467-E673-AE261BAF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312374"/>
            <a:ext cx="8713177" cy="4250199"/>
          </a:xfrm>
        </p:spPr>
        <p:txBody>
          <a:bodyPr>
            <a:normAutofit/>
          </a:bodyPr>
          <a:lstStyle/>
          <a:p>
            <a:r>
              <a:rPr lang="en-US" altLang="ko-KR" dirty="0"/>
              <a:t>&gt;&gt; pip  show  </a:t>
            </a:r>
            <a:r>
              <a:rPr lang="en-US" altLang="ko-KR" dirty="0" err="1"/>
              <a:t>qrcode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&gt;&gt; pip</a:t>
            </a:r>
            <a:r>
              <a:rPr lang="ko-KR" altLang="en-US" dirty="0"/>
              <a:t>  </a:t>
            </a:r>
            <a:r>
              <a:rPr lang="en-US" altLang="ko-KR" dirty="0"/>
              <a:t>list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&gt;&gt; pip uninstall </a:t>
            </a:r>
            <a:r>
              <a:rPr lang="en-US" altLang="ko-KR" dirty="0" err="1"/>
              <a:t>qrcode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56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A0941-5177-581F-B544-1688405B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상대주소  </a:t>
            </a:r>
            <a:r>
              <a:rPr lang="en-US" altLang="ko-KR" dirty="0"/>
              <a:t>vs </a:t>
            </a:r>
            <a:r>
              <a:rPr lang="ko-KR" altLang="en-US" dirty="0"/>
              <a:t>절대주소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06167-38EF-BEE2-0FE2-560FF4750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36" y="1723474"/>
            <a:ext cx="8713178" cy="471744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QRcode</a:t>
            </a:r>
            <a:r>
              <a:rPr lang="en-US" altLang="ko-KR" dirty="0"/>
              <a:t>\*</a:t>
            </a:r>
          </a:p>
          <a:p>
            <a:pPr marL="0" indent="0">
              <a:buNone/>
            </a:pP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save_path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‘</a:t>
            </a:r>
            <a:r>
              <a:rPr lang="en-US" altLang="ko-KR" b="0" dirty="0" err="1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QRcode</a:t>
            </a:r>
            <a:r>
              <a:rPr lang="en-US" altLang="ko-K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\\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qr_data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</a:t>
            </a:r>
            <a:r>
              <a:rPr lang="en-US" altLang="ko-K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png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’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C:\Temp\* </a:t>
            </a:r>
          </a:p>
          <a:p>
            <a:pPr marL="0" indent="0">
              <a:buNone/>
            </a:pP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save_path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‘C:</a:t>
            </a:r>
            <a:r>
              <a:rPr lang="en-US" altLang="ko-K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\\Temp\\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qr_data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</a:t>
            </a:r>
            <a:r>
              <a:rPr lang="en-US" altLang="ko-K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png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’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199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6A147-86FC-7412-FC56-4EB138B1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DC58C-1BDF-0475-EDA2-B30C14B1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38" y="1459523"/>
            <a:ext cx="8893374" cy="471744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qrcode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qr_data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'ejchoi@kmh.hs.kr'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qr_img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qrcode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make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qr_data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save_path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＇</a:t>
            </a:r>
            <a:r>
              <a:rPr lang="en-US" altLang="ko-KR" dirty="0" err="1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QRcode</a:t>
            </a:r>
            <a:r>
              <a:rPr lang="en-US" altLang="ko-K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\\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qr_data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</a:t>
            </a:r>
            <a:r>
              <a:rPr lang="en-US" altLang="ko-K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png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qr_img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.save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save_path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5811081E-C11A-D319-3535-41ADFC42AEF6}"/>
              </a:ext>
            </a:extLst>
          </p:cNvPr>
          <p:cNvSpPr/>
          <p:nvPr/>
        </p:nvSpPr>
        <p:spPr>
          <a:xfrm>
            <a:off x="4760534" y="1354017"/>
            <a:ext cx="2818615" cy="622168"/>
          </a:xfrm>
          <a:prstGeom prst="wedgeRoundRectCallout">
            <a:avLst>
              <a:gd name="adj1" fmla="val -22171"/>
              <a:gd name="adj2" fmla="val 104336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데이터 변경</a:t>
            </a:r>
          </a:p>
        </p:txBody>
      </p:sp>
    </p:spTree>
    <p:extLst>
      <p:ext uri="{BB962C8B-B14F-4D97-AF65-F5344CB8AC3E}">
        <p14:creationId xmlns:p14="http://schemas.microsoft.com/office/powerpoint/2010/main" val="154865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A0941-5177-581F-B544-1688405B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QR</a:t>
            </a:r>
            <a:r>
              <a:rPr lang="ko-KR" altLang="en-US" dirty="0"/>
              <a:t>코드 한번에 여러 개 생성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2B6954B-77C1-2665-3000-3BAB8384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새파일</a:t>
            </a:r>
            <a:r>
              <a:rPr lang="ko-KR" altLang="en-US" dirty="0"/>
              <a:t>  </a:t>
            </a:r>
            <a:r>
              <a:rPr lang="en-US" altLang="ko-KR" dirty="0"/>
              <a:t>qrList.txt 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19D660-765E-EA24-09E2-E00CCCA3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6" y="2239406"/>
            <a:ext cx="6797184" cy="28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9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A77D2-F116-5E71-96E9-970982F5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QR</a:t>
            </a:r>
            <a:r>
              <a:rPr lang="ko-KR" altLang="en-US" dirty="0"/>
              <a:t> 코드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5A55B8-7FB9-482D-BFA9-FB30AABF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/>
              <a:t>Quick Response</a:t>
            </a:r>
            <a:r>
              <a:rPr lang="ko-KR" altLang="en-US" dirty="0"/>
              <a:t>의 약자로 </a:t>
            </a:r>
            <a:r>
              <a:rPr lang="en-US" altLang="ko-KR" dirty="0"/>
              <a:t>‘</a:t>
            </a:r>
            <a:r>
              <a:rPr lang="ko-KR" altLang="en-US" dirty="0"/>
              <a:t>빠른 </a:t>
            </a:r>
            <a:r>
              <a:rPr lang="ko-KR" altLang="en-US" dirty="0" err="1"/>
              <a:t>응답‘을</a:t>
            </a:r>
            <a:r>
              <a:rPr lang="ko-KR" altLang="en-US" dirty="0"/>
              <a:t> 얻을 수 있다는 의미이며</a:t>
            </a:r>
            <a:r>
              <a:rPr lang="en-US" altLang="ko-KR" dirty="0"/>
              <a:t>, </a:t>
            </a:r>
            <a:r>
              <a:rPr lang="ko-KR" altLang="en-US" dirty="0"/>
              <a:t>정사각형 모양의 흑백 격자무늬 패턴으로 되어 있는 마크임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문자 최대 </a:t>
            </a:r>
            <a:r>
              <a:rPr lang="en-US" altLang="ko-KR" dirty="0"/>
              <a:t>4,296</a:t>
            </a:r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한자 최대 </a:t>
            </a:r>
            <a:r>
              <a:rPr lang="en-US" altLang="ko-KR" dirty="0"/>
              <a:t>1,817</a:t>
            </a:r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숫자 최대 </a:t>
            </a:r>
            <a:r>
              <a:rPr lang="en-US" altLang="ko-KR" dirty="0"/>
              <a:t>7,089</a:t>
            </a:r>
            <a:r>
              <a:rPr lang="ko-KR" altLang="en-US" dirty="0"/>
              <a:t>자 기록 가능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사진정보</a:t>
            </a:r>
            <a:r>
              <a:rPr lang="en-US" altLang="ko-KR" dirty="0"/>
              <a:t>, </a:t>
            </a:r>
            <a:r>
              <a:rPr lang="ko-KR" altLang="en-US" dirty="0"/>
              <a:t>인터넷주소</a:t>
            </a:r>
            <a:r>
              <a:rPr lang="en-US" altLang="ko-KR" dirty="0"/>
              <a:t>, </a:t>
            </a:r>
            <a:r>
              <a:rPr lang="ko-KR" altLang="en-US" dirty="0"/>
              <a:t>지도 정보</a:t>
            </a:r>
            <a:r>
              <a:rPr lang="en-US" altLang="ko-KR" dirty="0"/>
              <a:t>, </a:t>
            </a:r>
            <a:r>
              <a:rPr lang="ko-KR" altLang="en-US" dirty="0"/>
              <a:t>명함 정보 등 이용</a:t>
            </a:r>
          </a:p>
        </p:txBody>
      </p:sp>
    </p:spTree>
    <p:extLst>
      <p:ext uri="{BB962C8B-B14F-4D97-AF65-F5344CB8AC3E}">
        <p14:creationId xmlns:p14="http://schemas.microsoft.com/office/powerpoint/2010/main" val="100365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F629C-F2A2-0D55-39B5-56CCA7D6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8" y="98981"/>
            <a:ext cx="8713177" cy="66801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myQRcode2.py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8BA79-194C-C9BF-70AF-144FBD62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9" y="1055802"/>
            <a:ext cx="8959362" cy="58021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qrcode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file_path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</a:t>
            </a:r>
            <a:r>
              <a:rPr lang="en-US" altLang="ko-KR" b="0" dirty="0" err="1">
                <a:solidFill>
                  <a:srgbClr val="D16969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'QRcode</a:t>
            </a:r>
            <a:r>
              <a:rPr lang="en-US" altLang="ko-K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\\</a:t>
            </a:r>
            <a:r>
              <a:rPr lang="en-US" altLang="ko-KR" b="0" dirty="0">
                <a:solidFill>
                  <a:srgbClr val="D16969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qrList.txt'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9CDCFE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open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file_path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'rt'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encoding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'UTF8'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read_lines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readlines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read_lines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strip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close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189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ED4A6-C5B8-2566-EDC8-4E526005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27BF2-491D-38E5-69D5-EF3B80B4D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039E8F-5E3A-C4BB-E316-E4E7775E2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8" y="312374"/>
            <a:ext cx="8959363" cy="64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44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F629C-F2A2-0D55-39B5-56CCA7D6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8" y="98981"/>
            <a:ext cx="8713177" cy="66801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myQRcode2.py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8BA79-194C-C9BF-70AF-144FBD62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5802"/>
            <a:ext cx="9143999" cy="580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qrcode</a:t>
            </a:r>
            <a:endParaRPr lang="en-US" altLang="ko-KR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file_path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</a:t>
            </a:r>
            <a:r>
              <a:rPr lang="en-US" altLang="ko-KR" sz="2400" b="0" dirty="0" err="1">
                <a:solidFill>
                  <a:srgbClr val="D16969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'QRcode</a:t>
            </a:r>
            <a:r>
              <a:rPr lang="en-US" altLang="ko-KR" sz="2400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\\</a:t>
            </a:r>
            <a:r>
              <a:rPr lang="en-US" altLang="ko-KR" sz="2400" b="0" dirty="0">
                <a:solidFill>
                  <a:srgbClr val="D16969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qrList.txt'</a:t>
            </a:r>
            <a:endParaRPr lang="en-US" altLang="ko-KR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open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file_path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'rt'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encoding</a:t>
            </a:r>
            <a:r>
              <a:rPr lang="en-US" altLang="ko-KR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'UTF8'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read_lines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readlines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read_lines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US" altLang="ko-KR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strip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US" altLang="ko-K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939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13677-DE13-4623-ED1A-B321FAEA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4268" y="1225484"/>
            <a:ext cx="9238268" cy="56325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file_path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</a:t>
            </a:r>
            <a:r>
              <a:rPr lang="en-US" altLang="ko-KR" b="0" dirty="0" err="1">
                <a:solidFill>
                  <a:srgbClr val="D16969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'QRcode</a:t>
            </a:r>
            <a:r>
              <a:rPr lang="en-US" altLang="ko-K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\\</a:t>
            </a:r>
            <a:r>
              <a:rPr lang="en-US" altLang="ko-KR" b="0" dirty="0">
                <a:solidFill>
                  <a:srgbClr val="D16969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qrList.txt'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open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file_path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'rt'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encoding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'UTF8'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read_lines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readlines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read_lines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strip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qr_data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qr_img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qrcode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make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qr_data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save_path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QRcode</a:t>
            </a:r>
            <a:r>
              <a:rPr lang="en-US" altLang="ko-K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\\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qr_data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</a:t>
            </a:r>
            <a:r>
              <a:rPr lang="en-US" altLang="ko-K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png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qr_img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.save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save_path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8BA519-366B-D345-21A6-2A6E8344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8" y="98981"/>
            <a:ext cx="8713177" cy="66801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myQRcode3.py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A394CB-83B3-BEC7-B4EA-4D27528A2687}"/>
              </a:ext>
            </a:extLst>
          </p:cNvPr>
          <p:cNvSpPr/>
          <p:nvPr/>
        </p:nvSpPr>
        <p:spPr>
          <a:xfrm>
            <a:off x="0" y="961534"/>
            <a:ext cx="9144000" cy="54204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2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7B6E3-2478-4AAE-A000-59BCB5F0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QR</a:t>
            </a:r>
            <a:r>
              <a:rPr lang="ko-KR" altLang="en-US" dirty="0"/>
              <a:t> 코드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F7247-E9B6-436E-A98A-B0158BEA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DC0EA1-0BDE-4631-8CF1-7A09E33A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" y="1459523"/>
            <a:ext cx="9035845" cy="479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5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1726F-C610-4960-BF01-8F41F5E0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QR</a:t>
            </a:r>
            <a:r>
              <a:rPr lang="ko-KR" altLang="en-US" dirty="0"/>
              <a:t> 코드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5D112-9EBC-46D4-9548-95E4F5AC1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theweekly.co.kr/wp-content/uploads/2021/10/2601-6-14b.jpg">
            <a:extLst>
              <a:ext uri="{FF2B5EF4-FFF2-40B4-BE49-F238E27FC236}">
                <a16:creationId xmlns:a16="http://schemas.microsoft.com/office/drawing/2014/main" id="{5289DC1E-877F-41E7-888F-06969FD7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34" y="1422741"/>
            <a:ext cx="7698279" cy="530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83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7B6E3-2478-4AAE-A000-59BCB5F0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QR</a:t>
            </a:r>
            <a:r>
              <a:rPr lang="ko-KR" altLang="en-US" dirty="0"/>
              <a:t> 코드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F7247-E9B6-436E-A98A-B0158BEA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88D798-1884-4DD2-B604-2D772618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30" y="1459523"/>
            <a:ext cx="8741770" cy="53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7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7B6E3-2478-4AAE-A000-59BCB5F0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QR</a:t>
            </a:r>
            <a:r>
              <a:rPr lang="ko-KR" altLang="en-US" dirty="0"/>
              <a:t> 코드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F7247-E9B6-436E-A98A-B0158BEA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52AD82-39B5-4068-8675-1C82B2FF1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7" y="1354017"/>
            <a:ext cx="8684203" cy="54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2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7B6E3-2478-4AAE-A000-59BCB5F0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QR</a:t>
            </a:r>
            <a:r>
              <a:rPr lang="ko-KR" altLang="en-US" dirty="0"/>
              <a:t> 코드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F7247-E9B6-436E-A98A-B0158BEA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ACA95C-1054-4927-9ECD-8B99D4FC8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70" y="1285002"/>
            <a:ext cx="8379260" cy="55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2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1683D-806E-4D88-840A-D890CE35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QR</a:t>
            </a:r>
            <a:r>
              <a:rPr lang="ko-KR" altLang="en-US" dirty="0"/>
              <a:t> 코드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1830C-04BE-4232-85F2-29E6B79C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D1E2C8-1991-4463-846C-93939EBEB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5" y="1548724"/>
            <a:ext cx="8180813" cy="523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5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1683D-806E-4D88-840A-D890CE35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QR</a:t>
            </a:r>
            <a:r>
              <a:rPr lang="ko-KR" altLang="en-US" dirty="0"/>
              <a:t> 코드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1830C-04BE-4232-85F2-29E6B79C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30E6D0-74C5-4279-A077-498DA572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48" y="1459523"/>
            <a:ext cx="8071904" cy="52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9145"/>
      </p:ext>
    </p:extLst>
  </p:cSld>
  <p:clrMapOvr>
    <a:masterClrMapping/>
  </p:clrMapOvr>
</p:sld>
</file>

<file path=ppt/theme/theme1.xml><?xml version="1.0" encoding="utf-8"?>
<a:theme xmlns:a="http://schemas.openxmlformats.org/drawingml/2006/main" name="깊이">
  <a:themeElements>
    <a:clrScheme name="깊이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깊이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깊이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TM04033923[[fn=깊이]]</Template>
  <TotalTime>138</TotalTime>
  <Words>610</Words>
  <Application>Microsoft Office PowerPoint</Application>
  <PresentationFormat>화면 슬라이드 쇼(4:3)</PresentationFormat>
  <Paragraphs>73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HY엽서L</vt:lpstr>
      <vt:lpstr>경기천년제목 Light</vt:lpstr>
      <vt:lpstr>경기천년제목 Medium</vt:lpstr>
      <vt:lpstr>함초롬돋움</vt:lpstr>
      <vt:lpstr>Arial</vt:lpstr>
      <vt:lpstr>Consolas</vt:lpstr>
      <vt:lpstr>Corbel</vt:lpstr>
      <vt:lpstr>깊이</vt:lpstr>
      <vt:lpstr>QR code 만들기</vt:lpstr>
      <vt:lpstr>QR 코드</vt:lpstr>
      <vt:lpstr>QR 코드 원리</vt:lpstr>
      <vt:lpstr>QR 코드 원리</vt:lpstr>
      <vt:lpstr>QR 코드 활용</vt:lpstr>
      <vt:lpstr>QR 코드 활용</vt:lpstr>
      <vt:lpstr>QR 코드 활용</vt:lpstr>
      <vt:lpstr>QR 코드 활용</vt:lpstr>
      <vt:lpstr>QR 코드 활용</vt:lpstr>
      <vt:lpstr>QR 코드 활용</vt:lpstr>
      <vt:lpstr>myQRcode.py</vt:lpstr>
      <vt:lpstr>터미널에서</vt:lpstr>
      <vt:lpstr>pip</vt:lpstr>
      <vt:lpstr>PowerPoint 프레젠테이션</vt:lpstr>
      <vt:lpstr>pip</vt:lpstr>
      <vt:lpstr>&gt;&gt; pip  show  qrcode  &gt;&gt; pip  list  &gt;&gt; pip uninstall qrcode</vt:lpstr>
      <vt:lpstr>상대주소  vs 절대주소</vt:lpstr>
      <vt:lpstr>PowerPoint 프레젠테이션</vt:lpstr>
      <vt:lpstr>QR코드 한번에 여러 개 생성</vt:lpstr>
      <vt:lpstr>myQRcode2.py</vt:lpstr>
      <vt:lpstr>PowerPoint 프레젠테이션</vt:lpstr>
      <vt:lpstr>myQRcode2.py</vt:lpstr>
      <vt:lpstr>myQRcode3.py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만들기</dc:title>
  <dc:creator>은정 최</dc:creator>
  <cp:lastModifiedBy>km</cp:lastModifiedBy>
  <cp:revision>41</cp:revision>
  <dcterms:created xsi:type="dcterms:W3CDTF">2024-04-10T10:26:36Z</dcterms:created>
  <dcterms:modified xsi:type="dcterms:W3CDTF">2024-04-12T04:32:30Z</dcterms:modified>
</cp:coreProperties>
</file>