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sldIdLst>
    <p:sldId id="276" r:id="rId5"/>
    <p:sldId id="275" r:id="rId6"/>
    <p:sldId id="297" r:id="rId7"/>
    <p:sldId id="298" r:id="rId8"/>
    <p:sldId id="299" r:id="rId9"/>
    <p:sldId id="300" r:id="rId10"/>
    <p:sldId id="286" r:id="rId11"/>
    <p:sldId id="261" r:id="rId12"/>
    <p:sldId id="295" r:id="rId13"/>
    <p:sldId id="282" r:id="rId14"/>
    <p:sldId id="280" r:id="rId15"/>
    <p:sldId id="272" r:id="rId16"/>
    <p:sldId id="285" r:id="rId17"/>
    <p:sldId id="293" r:id="rId18"/>
    <p:sldId id="273" r:id="rId19"/>
    <p:sldId id="287" r:id="rId20"/>
    <p:sldId id="281" r:id="rId21"/>
    <p:sldId id="269" r:id="rId22"/>
    <p:sldId id="259" r:id="rId23"/>
    <p:sldId id="260" r:id="rId24"/>
    <p:sldId id="288" r:id="rId25"/>
    <p:sldId id="266" r:id="rId26"/>
    <p:sldId id="289" r:id="rId27"/>
    <p:sldId id="271" r:id="rId28"/>
    <p:sldId id="292" r:id="rId29"/>
    <p:sldId id="265" r:id="rId30"/>
    <p:sldId id="264" r:id="rId31"/>
    <p:sldId id="296" r:id="rId32"/>
    <p:sldId id="274"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3D93F9-2F18-448B-99EB-F7230C65D8D9}">
          <p14:sldIdLst>
            <p14:sldId id="276"/>
            <p14:sldId id="275"/>
            <p14:sldId id="297"/>
            <p14:sldId id="298"/>
            <p14:sldId id="299"/>
            <p14:sldId id="300"/>
            <p14:sldId id="286"/>
            <p14:sldId id="261"/>
            <p14:sldId id="295"/>
            <p14:sldId id="282"/>
            <p14:sldId id="280"/>
            <p14:sldId id="272"/>
            <p14:sldId id="285"/>
            <p14:sldId id="293"/>
            <p14:sldId id="273"/>
            <p14:sldId id="287"/>
            <p14:sldId id="281"/>
            <p14:sldId id="269"/>
            <p14:sldId id="259"/>
            <p14:sldId id="260"/>
            <p14:sldId id="288"/>
            <p14:sldId id="266"/>
            <p14:sldId id="289"/>
            <p14:sldId id="271"/>
            <p14:sldId id="292"/>
            <p14:sldId id="265"/>
            <p14:sldId id="264"/>
            <p14:sldId id="296"/>
            <p14:sldId id="274"/>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373E"/>
    <a:srgbClr val="6D5F65"/>
    <a:srgbClr val="E8E8E8"/>
    <a:srgbClr val="0E394D"/>
    <a:srgbClr val="103D52"/>
    <a:srgbClr val="C6AD7D"/>
    <a:srgbClr val="92B2C3"/>
    <a:srgbClr val="C3D9C6"/>
    <a:srgbClr val="C69D35"/>
    <a:srgbClr val="FFF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DC14B-EFB0-41AC-9B53-11831E7B2776}" v="230" dt="2024-03-28T07:39:0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Zinke-Wehlmann" userId="S::zinke@infai.org::243e6688-f7eb-41f2-838c-9c8f00918fd6" providerId="AD" clId="Web-{C1B45E23-F590-4586-B071-1B3CBFEF5723}"/>
    <pc:docChg chg="modSld">
      <pc:chgData name="Christian Zinke-Wehlmann" userId="S::zinke@infai.org::243e6688-f7eb-41f2-838c-9c8f00918fd6" providerId="AD" clId="Web-{C1B45E23-F590-4586-B071-1B3CBFEF5723}" dt="2024-03-06T08:17:14.359" v="1" actId="20577"/>
      <pc:docMkLst>
        <pc:docMk/>
      </pc:docMkLst>
      <pc:sldChg chg="modSp">
        <pc:chgData name="Christian Zinke-Wehlmann" userId="S::zinke@infai.org::243e6688-f7eb-41f2-838c-9c8f00918fd6" providerId="AD" clId="Web-{C1B45E23-F590-4586-B071-1B3CBFEF5723}" dt="2024-03-06T08:17:14.359" v="1" actId="20577"/>
        <pc:sldMkLst>
          <pc:docMk/>
          <pc:sldMk cId="3438654712" sldId="263"/>
        </pc:sldMkLst>
        <pc:spChg chg="mod">
          <ac:chgData name="Christian Zinke-Wehlmann" userId="S::zinke@infai.org::243e6688-f7eb-41f2-838c-9c8f00918fd6" providerId="AD" clId="Web-{C1B45E23-F590-4586-B071-1B3CBFEF5723}" dt="2024-03-06T08:17:14.359" v="1" actId="20577"/>
          <ac:spMkLst>
            <pc:docMk/>
            <pc:sldMk cId="3438654712" sldId="263"/>
            <ac:spMk id="14" creationId="{782565F7-A86A-D6B2-0EAC-C7C48462B380}"/>
          </ac:spMkLst>
        </pc:spChg>
      </pc:sldChg>
    </pc:docChg>
  </pc:docChgLst>
  <pc:docChgLst>
    <pc:chgData name="Hagen Jung" userId="6926b828-c362-459b-bb8b-03a54be29719" providerId="ADAL" clId="{1A5DC14B-EFB0-41AC-9B53-11831E7B2776}"/>
    <pc:docChg chg="undo redo custSel addSld delSld modSld sldOrd addMainMaster delMainMaster modMainMaster addSection delSection modSection">
      <pc:chgData name="Hagen Jung" userId="6926b828-c362-459b-bb8b-03a54be29719" providerId="ADAL" clId="{1A5DC14B-EFB0-41AC-9B53-11831E7B2776}" dt="2024-03-28T07:40:11.094" v="19636" actId="1076"/>
      <pc:docMkLst>
        <pc:docMk/>
      </pc:docMkLst>
      <pc:sldChg chg="addSp delSp modSp del mod ord setBg">
        <pc:chgData name="Hagen Jung" userId="6926b828-c362-459b-bb8b-03a54be29719" providerId="ADAL" clId="{1A5DC14B-EFB0-41AC-9B53-11831E7B2776}" dt="2024-03-08T13:33:54.556" v="9459" actId="47"/>
        <pc:sldMkLst>
          <pc:docMk/>
          <pc:sldMk cId="1507465032" sldId="256"/>
        </pc:sldMkLst>
        <pc:spChg chg="mod ord">
          <ac:chgData name="Hagen Jung" userId="6926b828-c362-459b-bb8b-03a54be29719" providerId="ADAL" clId="{1A5DC14B-EFB0-41AC-9B53-11831E7B2776}" dt="2024-03-08T09:31:30.850" v="8736" actId="26606"/>
          <ac:spMkLst>
            <pc:docMk/>
            <pc:sldMk cId="1507465032" sldId="256"/>
            <ac:spMk id="11" creationId="{66332F8B-921E-82ED-9D37-6484D03F7398}"/>
          </ac:spMkLst>
        </pc:spChg>
        <pc:spChg chg="mod">
          <ac:chgData name="Hagen Jung" userId="6926b828-c362-459b-bb8b-03a54be29719" providerId="ADAL" clId="{1A5DC14B-EFB0-41AC-9B53-11831E7B2776}" dt="2024-03-08T09:35:22.822" v="8799" actId="6549"/>
          <ac:spMkLst>
            <pc:docMk/>
            <pc:sldMk cId="1507465032" sldId="256"/>
            <ac:spMk id="12" creationId="{6E41C874-D220-5EAD-FDC4-6DBFC8346152}"/>
          </ac:spMkLst>
        </pc:spChg>
        <pc:spChg chg="add del">
          <ac:chgData name="Hagen Jung" userId="6926b828-c362-459b-bb8b-03a54be29719" providerId="ADAL" clId="{1A5DC14B-EFB0-41AC-9B53-11831E7B2776}" dt="2024-03-08T09:31:30.850" v="8736" actId="26606"/>
          <ac:spMkLst>
            <pc:docMk/>
            <pc:sldMk cId="1507465032" sldId="256"/>
            <ac:spMk id="14" creationId="{B6FACB3C-9069-4791-BC5C-0DB7CD19B853}"/>
          </ac:spMkLst>
        </pc:spChg>
        <pc:spChg chg="add del">
          <ac:chgData name="Hagen Jung" userId="6926b828-c362-459b-bb8b-03a54be29719" providerId="ADAL" clId="{1A5DC14B-EFB0-41AC-9B53-11831E7B2776}" dt="2024-03-08T09:31:30.850" v="8736" actId="26606"/>
          <ac:spMkLst>
            <pc:docMk/>
            <pc:sldMk cId="1507465032" sldId="256"/>
            <ac:spMk id="19" creationId="{71F2038E-D777-4B76-81DD-DD13EE91B9DD}"/>
          </ac:spMkLst>
        </pc:spChg>
        <pc:spChg chg="add">
          <ac:chgData name="Hagen Jung" userId="6926b828-c362-459b-bb8b-03a54be29719" providerId="ADAL" clId="{1A5DC14B-EFB0-41AC-9B53-11831E7B2776}" dt="2024-03-08T09:31:30.850" v="8736" actId="26606"/>
          <ac:spMkLst>
            <pc:docMk/>
            <pc:sldMk cId="1507465032" sldId="256"/>
            <ac:spMk id="30" creationId="{1B15ED52-F352-441B-82BF-E0EA34836D08}"/>
          </ac:spMkLst>
        </pc:spChg>
        <pc:spChg chg="add">
          <ac:chgData name="Hagen Jung" userId="6926b828-c362-459b-bb8b-03a54be29719" providerId="ADAL" clId="{1A5DC14B-EFB0-41AC-9B53-11831E7B2776}" dt="2024-03-08T09:31:30.850" v="8736" actId="26606"/>
          <ac:spMkLst>
            <pc:docMk/>
            <pc:sldMk cId="1507465032" sldId="256"/>
            <ac:spMk id="32" creationId="{3B2E3793-BFE6-45A2-9B7B-E18844431C99}"/>
          </ac:spMkLst>
        </pc:spChg>
        <pc:spChg chg="add">
          <ac:chgData name="Hagen Jung" userId="6926b828-c362-459b-bb8b-03a54be29719" providerId="ADAL" clId="{1A5DC14B-EFB0-41AC-9B53-11831E7B2776}" dt="2024-03-08T09:31:30.850" v="8736" actId="26606"/>
          <ac:spMkLst>
            <pc:docMk/>
            <pc:sldMk cId="1507465032" sldId="256"/>
            <ac:spMk id="34" creationId="{BC4C4868-CB8F-4AF9-9CDB-8108F2C19B67}"/>
          </ac:spMkLst>
        </pc:spChg>
        <pc:spChg chg="add">
          <ac:chgData name="Hagen Jung" userId="6926b828-c362-459b-bb8b-03a54be29719" providerId="ADAL" clId="{1A5DC14B-EFB0-41AC-9B53-11831E7B2776}" dt="2024-03-08T09:31:30.850" v="8736" actId="26606"/>
          <ac:spMkLst>
            <pc:docMk/>
            <pc:sldMk cId="1507465032" sldId="256"/>
            <ac:spMk id="36" creationId="{375E0459-6403-40CD-989D-56A4407CA12E}"/>
          </ac:spMkLst>
        </pc:spChg>
        <pc:spChg chg="add">
          <ac:chgData name="Hagen Jung" userId="6926b828-c362-459b-bb8b-03a54be29719" providerId="ADAL" clId="{1A5DC14B-EFB0-41AC-9B53-11831E7B2776}" dt="2024-03-08T09:31:30.850" v="8736" actId="26606"/>
          <ac:spMkLst>
            <pc:docMk/>
            <pc:sldMk cId="1507465032" sldId="256"/>
            <ac:spMk id="38" creationId="{53E5B1A8-3AC9-4BD1-9BBC-78CA94F2D1BA}"/>
          </ac:spMkLst>
        </pc:spChg>
        <pc:grpChg chg="add del">
          <ac:chgData name="Hagen Jung" userId="6926b828-c362-459b-bb8b-03a54be29719" providerId="ADAL" clId="{1A5DC14B-EFB0-41AC-9B53-11831E7B2776}" dt="2024-03-08T09:31:30.850" v="8736" actId="26606"/>
          <ac:grpSpMkLst>
            <pc:docMk/>
            <pc:sldMk cId="1507465032" sldId="256"/>
            <ac:grpSpMk id="21" creationId="{DD354807-230F-4402-B1B9-F733A8F1F190}"/>
          </ac:grpSpMkLst>
        </pc:grpChg>
        <pc:picChg chg="mod ord">
          <ac:chgData name="Hagen Jung" userId="6926b828-c362-459b-bb8b-03a54be29719" providerId="ADAL" clId="{1A5DC14B-EFB0-41AC-9B53-11831E7B2776}" dt="2024-03-08T09:31:30.850" v="8736" actId="26606"/>
          <ac:picMkLst>
            <pc:docMk/>
            <pc:sldMk cId="1507465032" sldId="256"/>
            <ac:picMk id="10" creationId="{34D02EDD-A1ED-FE3D-78F6-B01B53F0D5B2}"/>
          </ac:picMkLst>
        </pc:picChg>
      </pc:sldChg>
      <pc:sldChg chg="modSp mod modClrScheme chgLayout">
        <pc:chgData name="Hagen Jung" userId="6926b828-c362-459b-bb8b-03a54be29719" providerId="ADAL" clId="{1A5DC14B-EFB0-41AC-9B53-11831E7B2776}" dt="2024-03-11T14:10:53.469" v="12760" actId="1076"/>
        <pc:sldMkLst>
          <pc:docMk/>
          <pc:sldMk cId="2588478299" sldId="259"/>
        </pc:sldMkLst>
        <pc:spChg chg="mod ord">
          <ac:chgData name="Hagen Jung" userId="6926b828-c362-459b-bb8b-03a54be29719" providerId="ADAL" clId="{1A5DC14B-EFB0-41AC-9B53-11831E7B2776}" dt="2024-03-11T14:10:53.469" v="12760" actId="1076"/>
          <ac:spMkLst>
            <pc:docMk/>
            <pc:sldMk cId="2588478299" sldId="259"/>
            <ac:spMk id="2" creationId="{33AF63AA-1678-6D01-C3A9-9C12384CCBA4}"/>
          </ac:spMkLst>
        </pc:spChg>
        <pc:spChg chg="mod ord">
          <ac:chgData name="Hagen Jung" userId="6926b828-c362-459b-bb8b-03a54be29719" providerId="ADAL" clId="{1A5DC14B-EFB0-41AC-9B53-11831E7B2776}" dt="2024-03-11T14:10:50.860" v="12759" actId="1076"/>
          <ac:spMkLst>
            <pc:docMk/>
            <pc:sldMk cId="2588478299" sldId="259"/>
            <ac:spMk id="4" creationId="{AC66AF3A-CC62-1FD8-F7C9-FC23AF905C05}"/>
          </ac:spMkLst>
        </pc:spChg>
      </pc:sldChg>
      <pc:sldChg chg="modSp mod modClrScheme chgLayout">
        <pc:chgData name="Hagen Jung" userId="6926b828-c362-459b-bb8b-03a54be29719" providerId="ADAL" clId="{1A5DC14B-EFB0-41AC-9B53-11831E7B2776}" dt="2024-03-08T14:12:59.041" v="9891" actId="700"/>
        <pc:sldMkLst>
          <pc:docMk/>
          <pc:sldMk cId="1904929122" sldId="260"/>
        </pc:sldMkLst>
        <pc:spChg chg="mod ord">
          <ac:chgData name="Hagen Jung" userId="6926b828-c362-459b-bb8b-03a54be29719" providerId="ADAL" clId="{1A5DC14B-EFB0-41AC-9B53-11831E7B2776}" dt="2024-03-08T14:12:59.041" v="9891" actId="700"/>
          <ac:spMkLst>
            <pc:docMk/>
            <pc:sldMk cId="1904929122" sldId="260"/>
            <ac:spMk id="2" creationId="{F690CABF-F73B-53A5-63CA-313C4C013AE6}"/>
          </ac:spMkLst>
        </pc:spChg>
        <pc:spChg chg="mod ord">
          <ac:chgData name="Hagen Jung" userId="6926b828-c362-459b-bb8b-03a54be29719" providerId="ADAL" clId="{1A5DC14B-EFB0-41AC-9B53-11831E7B2776}" dt="2024-03-08T14:12:59.041" v="9891" actId="700"/>
          <ac:spMkLst>
            <pc:docMk/>
            <pc:sldMk cId="1904929122" sldId="260"/>
            <ac:spMk id="4" creationId="{7C5C9B9C-5D89-BAF3-6165-9D3BCE06DA00}"/>
          </ac:spMkLst>
        </pc:spChg>
      </pc:sldChg>
      <pc:sldChg chg="addSp delSp modSp mod ord setBg modClrScheme delDesignElem chgLayout">
        <pc:chgData name="Hagen Jung" userId="6926b828-c362-459b-bb8b-03a54be29719" providerId="ADAL" clId="{1A5DC14B-EFB0-41AC-9B53-11831E7B2776}" dt="2024-03-20T09:24:44.184" v="19557" actId="1076"/>
        <pc:sldMkLst>
          <pc:docMk/>
          <pc:sldMk cId="192174514" sldId="261"/>
        </pc:sldMkLst>
        <pc:spChg chg="add mod">
          <ac:chgData name="Hagen Jung" userId="6926b828-c362-459b-bb8b-03a54be29719" providerId="ADAL" clId="{1A5DC14B-EFB0-41AC-9B53-11831E7B2776}" dt="2024-03-12T11:57:12.231" v="15272" actId="114"/>
          <ac:spMkLst>
            <pc:docMk/>
            <pc:sldMk cId="192174514" sldId="261"/>
            <ac:spMk id="2" creationId="{BD7CC0D0-9581-AE82-1F32-A401E0AA5C27}"/>
          </ac:spMkLst>
        </pc:spChg>
        <pc:spChg chg="del mod ord">
          <ac:chgData name="Hagen Jung" userId="6926b828-c362-459b-bb8b-03a54be29719" providerId="ADAL" clId="{1A5DC14B-EFB0-41AC-9B53-11831E7B2776}" dt="2024-03-04T16:54:11.945" v="591" actId="478"/>
          <ac:spMkLst>
            <pc:docMk/>
            <pc:sldMk cId="192174514" sldId="261"/>
            <ac:spMk id="2" creationId="{EBBF54D4-C877-8013-6E6A-86C7183A5A06}"/>
          </ac:spMkLst>
        </pc:spChg>
        <pc:spChg chg="add del mod ord">
          <ac:chgData name="Hagen Jung" userId="6926b828-c362-459b-bb8b-03a54be29719" providerId="ADAL" clId="{1A5DC14B-EFB0-41AC-9B53-11831E7B2776}" dt="2024-03-07T15:42:12.173" v="6355" actId="478"/>
          <ac:spMkLst>
            <pc:docMk/>
            <pc:sldMk cId="192174514" sldId="261"/>
            <ac:spMk id="3" creationId="{F080C6DA-1A30-A972-831B-28F984F04A3C}"/>
          </ac:spMkLst>
        </pc:spChg>
        <pc:spChg chg="mod ord">
          <ac:chgData name="Hagen Jung" userId="6926b828-c362-459b-bb8b-03a54be29719" providerId="ADAL" clId="{1A5DC14B-EFB0-41AC-9B53-11831E7B2776}" dt="2024-03-12T11:57:05.879" v="15271" actId="114"/>
          <ac:spMkLst>
            <pc:docMk/>
            <pc:sldMk cId="192174514" sldId="261"/>
            <ac:spMk id="4" creationId="{4D90FC37-5F49-8A90-6106-5886F5A64020}"/>
          </ac:spMkLst>
        </pc:spChg>
        <pc:spChg chg="add mod">
          <ac:chgData name="Hagen Jung" userId="6926b828-c362-459b-bb8b-03a54be29719" providerId="ADAL" clId="{1A5DC14B-EFB0-41AC-9B53-11831E7B2776}" dt="2024-03-20T09:15:51.915" v="19547" actId="1076"/>
          <ac:spMkLst>
            <pc:docMk/>
            <pc:sldMk cId="192174514" sldId="261"/>
            <ac:spMk id="4" creationId="{ACB25258-5DD4-8908-E20B-676B013DF18D}"/>
          </ac:spMkLst>
        </pc:spChg>
        <pc:spChg chg="add del mod ord">
          <ac:chgData name="Hagen Jung" userId="6926b828-c362-459b-bb8b-03a54be29719" providerId="ADAL" clId="{1A5DC14B-EFB0-41AC-9B53-11831E7B2776}" dt="2024-03-07T15:42:14.363" v="6356" actId="478"/>
          <ac:spMkLst>
            <pc:docMk/>
            <pc:sldMk cId="192174514" sldId="261"/>
            <ac:spMk id="5" creationId="{8785F21E-5769-55A8-8CC8-065E6CABDFE3}"/>
          </ac:spMkLst>
        </pc:spChg>
        <pc:spChg chg="add mod">
          <ac:chgData name="Hagen Jung" userId="6926b828-c362-459b-bb8b-03a54be29719" providerId="ADAL" clId="{1A5DC14B-EFB0-41AC-9B53-11831E7B2776}" dt="2024-03-20T09:24:44.184" v="19557" actId="1076"/>
          <ac:spMkLst>
            <pc:docMk/>
            <pc:sldMk cId="192174514" sldId="261"/>
            <ac:spMk id="7" creationId="{4E24898D-4E42-6EC2-AE4B-744DF9184403}"/>
          </ac:spMkLst>
        </pc:spChg>
        <pc:spChg chg="del mod">
          <ac:chgData name="Hagen Jung" userId="6926b828-c362-459b-bb8b-03a54be29719" providerId="ADAL" clId="{1A5DC14B-EFB0-41AC-9B53-11831E7B2776}" dt="2024-03-12T11:43:11.277" v="14975" actId="478"/>
          <ac:spMkLst>
            <pc:docMk/>
            <pc:sldMk cId="192174514" sldId="261"/>
            <ac:spMk id="7" creationId="{C501870E-DD54-01DD-527B-9A8C34FBDD94}"/>
          </ac:spMkLst>
        </pc:spChg>
        <pc:spChg chg="add mod ord topLvl">
          <ac:chgData name="Hagen Jung" userId="6926b828-c362-459b-bb8b-03a54be29719" providerId="ADAL" clId="{1A5DC14B-EFB0-41AC-9B53-11831E7B2776}" dt="2024-03-20T09:03:49.531" v="19434" actId="1076"/>
          <ac:spMkLst>
            <pc:docMk/>
            <pc:sldMk cId="192174514" sldId="261"/>
            <ac:spMk id="8" creationId="{1A4E01BC-D292-EE86-297D-47C446D8AABE}"/>
          </ac:spMkLst>
        </pc:spChg>
        <pc:spChg chg="add mod ord">
          <ac:chgData name="Hagen Jung" userId="6926b828-c362-459b-bb8b-03a54be29719" providerId="ADAL" clId="{1A5DC14B-EFB0-41AC-9B53-11831E7B2776}" dt="2024-03-12T11:55:46.200" v="15265" actId="20577"/>
          <ac:spMkLst>
            <pc:docMk/>
            <pc:sldMk cId="192174514" sldId="261"/>
            <ac:spMk id="9" creationId="{C242A133-1E67-AF95-E3D7-1378B4DCBFEE}"/>
          </ac:spMkLst>
        </pc:spChg>
        <pc:spChg chg="del mod ord">
          <ac:chgData name="Hagen Jung" userId="6926b828-c362-459b-bb8b-03a54be29719" providerId="ADAL" clId="{1A5DC14B-EFB0-41AC-9B53-11831E7B2776}" dt="2024-03-07T15:42:16.093" v="6357" actId="478"/>
          <ac:spMkLst>
            <pc:docMk/>
            <pc:sldMk cId="192174514" sldId="261"/>
            <ac:spMk id="10" creationId="{655DF401-9724-5D50-385A-C98567853C20}"/>
          </ac:spMkLst>
        </pc:spChg>
        <pc:spChg chg="add del mod">
          <ac:chgData name="Hagen Jung" userId="6926b828-c362-459b-bb8b-03a54be29719" providerId="ADAL" clId="{1A5DC14B-EFB0-41AC-9B53-11831E7B2776}" dt="2024-03-12T11:41:15.613" v="14939" actId="478"/>
          <ac:spMkLst>
            <pc:docMk/>
            <pc:sldMk cId="192174514" sldId="261"/>
            <ac:spMk id="11" creationId="{2F01D434-5FF1-9606-A23F-08EB64C3DBB4}"/>
          </ac:spMkLst>
        </pc:spChg>
        <pc:spChg chg="del mod ord">
          <ac:chgData name="Hagen Jung" userId="6926b828-c362-459b-bb8b-03a54be29719" providerId="ADAL" clId="{1A5DC14B-EFB0-41AC-9B53-11831E7B2776}" dt="2024-03-07T11:07:27.370" v="4324" actId="478"/>
          <ac:spMkLst>
            <pc:docMk/>
            <pc:sldMk cId="192174514" sldId="261"/>
            <ac:spMk id="12" creationId="{4747AE22-0C3A-D6AE-56DC-738B3A711A85}"/>
          </ac:spMkLst>
        </pc:spChg>
        <pc:spChg chg="add del mod">
          <ac:chgData name="Hagen Jung" userId="6926b828-c362-459b-bb8b-03a54be29719" providerId="ADAL" clId="{1A5DC14B-EFB0-41AC-9B53-11831E7B2776}" dt="2024-03-12T11:47:41.430" v="15086" actId="478"/>
          <ac:spMkLst>
            <pc:docMk/>
            <pc:sldMk cId="192174514" sldId="261"/>
            <ac:spMk id="12" creationId="{D57ED840-15FE-9037-224B-D44E7A639AA8}"/>
          </ac:spMkLst>
        </pc:spChg>
        <pc:spChg chg="del mod">
          <ac:chgData name="Hagen Jung" userId="6926b828-c362-459b-bb8b-03a54be29719" providerId="ADAL" clId="{1A5DC14B-EFB0-41AC-9B53-11831E7B2776}" dt="2024-03-04T16:22:59.716" v="319" actId="478"/>
          <ac:spMkLst>
            <pc:docMk/>
            <pc:sldMk cId="192174514" sldId="261"/>
            <ac:spMk id="14" creationId="{99DCD37A-FB1D-559F-7CD8-D8E3778EE6C7}"/>
          </ac:spMkLst>
        </pc:spChg>
        <pc:spChg chg="mod">
          <ac:chgData name="Hagen Jung" userId="6926b828-c362-459b-bb8b-03a54be29719" providerId="ADAL" clId="{1A5DC14B-EFB0-41AC-9B53-11831E7B2776}" dt="2024-03-12T11:56:08.050" v="15266" actId="1076"/>
          <ac:spMkLst>
            <pc:docMk/>
            <pc:sldMk cId="192174514" sldId="261"/>
            <ac:spMk id="15" creationId="{56B7B8F1-F462-668A-E829-117199AA2AEB}"/>
          </ac:spMkLst>
        </pc:spChg>
        <pc:spChg chg="del mod ord">
          <ac:chgData name="Hagen Jung" userId="6926b828-c362-459b-bb8b-03a54be29719" providerId="ADAL" clId="{1A5DC14B-EFB0-41AC-9B53-11831E7B2776}" dt="2024-03-07T11:09:13.281" v="4403" actId="478"/>
          <ac:spMkLst>
            <pc:docMk/>
            <pc:sldMk cId="192174514" sldId="261"/>
            <ac:spMk id="16" creationId="{6931C79D-CF8D-2F28-63F5-47BAE7B1B8BA}"/>
          </ac:spMkLst>
        </pc:spChg>
        <pc:spChg chg="mod">
          <ac:chgData name="Hagen Jung" userId="6926b828-c362-459b-bb8b-03a54be29719" providerId="ADAL" clId="{1A5DC14B-EFB0-41AC-9B53-11831E7B2776}" dt="2024-03-20T09:20:21.559" v="19548"/>
          <ac:spMkLst>
            <pc:docMk/>
            <pc:sldMk cId="192174514" sldId="261"/>
            <ac:spMk id="17" creationId="{5581650D-811D-CB99-8C9E-AFF2DF839A27}"/>
          </ac:spMkLst>
        </pc:spChg>
        <pc:spChg chg="del mod ord">
          <ac:chgData name="Hagen Jung" userId="6926b828-c362-459b-bb8b-03a54be29719" providerId="ADAL" clId="{1A5DC14B-EFB0-41AC-9B53-11831E7B2776}" dt="2024-03-07T14:52:27.933" v="4959" actId="478"/>
          <ac:spMkLst>
            <pc:docMk/>
            <pc:sldMk cId="192174514" sldId="261"/>
            <ac:spMk id="17" creationId="{EEFD5775-A82A-3192-A1BE-7DF40DB1CA83}"/>
          </ac:spMkLst>
        </pc:spChg>
        <pc:spChg chg="del mod">
          <ac:chgData name="Hagen Jung" userId="6926b828-c362-459b-bb8b-03a54be29719" providerId="ADAL" clId="{1A5DC14B-EFB0-41AC-9B53-11831E7B2776}" dt="2024-03-12T07:57:30.221" v="14755" actId="478"/>
          <ac:spMkLst>
            <pc:docMk/>
            <pc:sldMk cId="192174514" sldId="261"/>
            <ac:spMk id="18" creationId="{58969B70-8278-521B-F324-E37A65BE3EF1}"/>
          </ac:spMkLst>
        </pc:spChg>
        <pc:spChg chg="del">
          <ac:chgData name="Hagen Jung" userId="6926b828-c362-459b-bb8b-03a54be29719" providerId="ADAL" clId="{1A5DC14B-EFB0-41AC-9B53-11831E7B2776}" dt="2024-03-04T16:05:29.204" v="177" actId="478"/>
          <ac:spMkLst>
            <pc:docMk/>
            <pc:sldMk cId="192174514" sldId="261"/>
            <ac:spMk id="19" creationId="{DAF8C108-C2E4-C8FA-041A-5BA37FABAC7C}"/>
          </ac:spMkLst>
        </pc:spChg>
        <pc:spChg chg="del mod ord">
          <ac:chgData name="Hagen Jung" userId="6926b828-c362-459b-bb8b-03a54be29719" providerId="ADAL" clId="{1A5DC14B-EFB0-41AC-9B53-11831E7B2776}" dt="2024-03-07T15:42:18.043" v="6358" actId="478"/>
          <ac:spMkLst>
            <pc:docMk/>
            <pc:sldMk cId="192174514" sldId="261"/>
            <ac:spMk id="23" creationId="{647D7D8D-1C32-47DF-067A-DF51962912DD}"/>
          </ac:spMkLst>
        </pc:spChg>
        <pc:spChg chg="add del">
          <ac:chgData name="Hagen Jung" userId="6926b828-c362-459b-bb8b-03a54be29719" providerId="ADAL" clId="{1A5DC14B-EFB0-41AC-9B53-11831E7B2776}" dt="2024-03-04T15:52:16.014" v="123" actId="478"/>
          <ac:spMkLst>
            <pc:docMk/>
            <pc:sldMk cId="192174514" sldId="261"/>
            <ac:spMk id="24" creationId="{0DA87B58-EB6D-8AB0-2878-12DB860E821F}"/>
          </ac:spMkLst>
        </pc:spChg>
        <pc:spChg chg="del mod ord">
          <ac:chgData name="Hagen Jung" userId="6926b828-c362-459b-bb8b-03a54be29719" providerId="ADAL" clId="{1A5DC14B-EFB0-41AC-9B53-11831E7B2776}" dt="2024-03-07T15:42:10.650" v="6354" actId="478"/>
          <ac:spMkLst>
            <pc:docMk/>
            <pc:sldMk cId="192174514" sldId="261"/>
            <ac:spMk id="27" creationId="{36FD9DF0-AED5-939C-CB78-692B7C08F390}"/>
          </ac:spMkLst>
        </pc:spChg>
        <pc:spChg chg="del mod">
          <ac:chgData name="Hagen Jung" userId="6926b828-c362-459b-bb8b-03a54be29719" providerId="ADAL" clId="{1A5DC14B-EFB0-41AC-9B53-11831E7B2776}" dt="2024-03-04T16:22:08.284" v="306" actId="478"/>
          <ac:spMkLst>
            <pc:docMk/>
            <pc:sldMk cId="192174514" sldId="261"/>
            <ac:spMk id="28" creationId="{0330344F-4CE2-7B53-251A-2587E2ADD89F}"/>
          </ac:spMkLst>
        </pc:spChg>
        <pc:spChg chg="add del">
          <ac:chgData name="Hagen Jung" userId="6926b828-c362-459b-bb8b-03a54be29719" providerId="ADAL" clId="{1A5DC14B-EFB0-41AC-9B53-11831E7B2776}" dt="2024-03-04T16:11:10.028" v="284" actId="478"/>
          <ac:spMkLst>
            <pc:docMk/>
            <pc:sldMk cId="192174514" sldId="261"/>
            <ac:spMk id="32" creationId="{5575BEF9-658F-AE07-F5EE-5469F70969D2}"/>
          </ac:spMkLst>
        </pc:spChg>
        <pc:spChg chg="add del mod">
          <ac:chgData name="Hagen Jung" userId="6926b828-c362-459b-bb8b-03a54be29719" providerId="ADAL" clId="{1A5DC14B-EFB0-41AC-9B53-11831E7B2776}" dt="2024-03-07T11:19:26.095" v="4731" actId="478"/>
          <ac:spMkLst>
            <pc:docMk/>
            <pc:sldMk cId="192174514" sldId="261"/>
            <ac:spMk id="44" creationId="{468A71B1-35A9-4D23-C727-588B412059B2}"/>
          </ac:spMkLst>
        </pc:spChg>
        <pc:spChg chg="add del mod">
          <ac:chgData name="Hagen Jung" userId="6926b828-c362-459b-bb8b-03a54be29719" providerId="ADAL" clId="{1A5DC14B-EFB0-41AC-9B53-11831E7B2776}" dt="2024-03-04T16:54:18.080" v="592" actId="700"/>
          <ac:spMkLst>
            <pc:docMk/>
            <pc:sldMk cId="192174514" sldId="261"/>
            <ac:spMk id="50" creationId="{7E4CE0DD-42B1-EDCA-66EF-6E706BA44CF4}"/>
          </ac:spMkLst>
        </pc:spChg>
        <pc:spChg chg="add del mod ord">
          <ac:chgData name="Hagen Jung" userId="6926b828-c362-459b-bb8b-03a54be29719" providerId="ADAL" clId="{1A5DC14B-EFB0-41AC-9B53-11831E7B2776}" dt="2024-03-04T17:15:11.194" v="996" actId="700"/>
          <ac:spMkLst>
            <pc:docMk/>
            <pc:sldMk cId="192174514" sldId="261"/>
            <ac:spMk id="53" creationId="{63909C01-3AF7-B7D0-5F1B-F6C9351C2B69}"/>
          </ac:spMkLst>
        </pc:spChg>
        <pc:spChg chg="add mod ord">
          <ac:chgData name="Hagen Jung" userId="6926b828-c362-459b-bb8b-03a54be29719" providerId="ADAL" clId="{1A5DC14B-EFB0-41AC-9B53-11831E7B2776}" dt="2024-03-12T12:49:16.183" v="15322" actId="14100"/>
          <ac:spMkLst>
            <pc:docMk/>
            <pc:sldMk cId="192174514" sldId="261"/>
            <ac:spMk id="54" creationId="{AE1DA730-6D2D-6181-AE7E-21CB2BB16BA1}"/>
          </ac:spMkLst>
        </pc:spChg>
        <pc:spChg chg="add del">
          <ac:chgData name="Hagen Jung" userId="6926b828-c362-459b-bb8b-03a54be29719" providerId="ADAL" clId="{1A5DC14B-EFB0-41AC-9B53-11831E7B2776}" dt="2024-03-08T14:08:45.328" v="9838" actId="700"/>
          <ac:spMkLst>
            <pc:docMk/>
            <pc:sldMk cId="192174514" sldId="261"/>
            <ac:spMk id="1033" creationId="{BACC6370-2D7E-4714-9D71-7542949D7D5D}"/>
          </ac:spMkLst>
        </pc:spChg>
        <pc:spChg chg="add del">
          <ac:chgData name="Hagen Jung" userId="6926b828-c362-459b-bb8b-03a54be29719" providerId="ADAL" clId="{1A5DC14B-EFB0-41AC-9B53-11831E7B2776}" dt="2024-03-08T14:08:45.328" v="9838" actId="700"/>
          <ac:spMkLst>
            <pc:docMk/>
            <pc:sldMk cId="192174514" sldId="261"/>
            <ac:spMk id="1035" creationId="{F68B3F68-107C-434F-AA38-110D5EA91B85}"/>
          </ac:spMkLst>
        </pc:spChg>
        <pc:spChg chg="add del">
          <ac:chgData name="Hagen Jung" userId="6926b828-c362-459b-bb8b-03a54be29719" providerId="ADAL" clId="{1A5DC14B-EFB0-41AC-9B53-11831E7B2776}" dt="2024-03-08T14:08:45.328" v="9838" actId="700"/>
          <ac:spMkLst>
            <pc:docMk/>
            <pc:sldMk cId="192174514" sldId="261"/>
            <ac:spMk id="1037" creationId="{AAD0DBB9-1A4B-4391-81D4-CB19F9AB918A}"/>
          </ac:spMkLst>
        </pc:spChg>
        <pc:spChg chg="add del">
          <ac:chgData name="Hagen Jung" userId="6926b828-c362-459b-bb8b-03a54be29719" providerId="ADAL" clId="{1A5DC14B-EFB0-41AC-9B53-11831E7B2776}" dt="2024-03-08T14:08:45.328" v="9838" actId="700"/>
          <ac:spMkLst>
            <pc:docMk/>
            <pc:sldMk cId="192174514" sldId="261"/>
            <ac:spMk id="1039" creationId="{063BBA22-50EA-4C4D-BE05-F1CE4E63AA56}"/>
          </ac:spMkLst>
        </pc:spChg>
        <pc:grpChg chg="add mod">
          <ac:chgData name="Hagen Jung" userId="6926b828-c362-459b-bb8b-03a54be29719" providerId="ADAL" clId="{1A5DC14B-EFB0-41AC-9B53-11831E7B2776}" dt="2024-03-20T09:20:23.210" v="19549" actId="1076"/>
          <ac:grpSpMkLst>
            <pc:docMk/>
            <pc:sldMk cId="192174514" sldId="261"/>
            <ac:grpSpMk id="11" creationId="{1CF114A7-DB97-8D7B-AFE4-350FE3BF67D3}"/>
          </ac:grpSpMkLst>
        </pc:grpChg>
        <pc:grpChg chg="add del mod">
          <ac:chgData name="Hagen Jung" userId="6926b828-c362-459b-bb8b-03a54be29719" providerId="ADAL" clId="{1A5DC14B-EFB0-41AC-9B53-11831E7B2776}" dt="2024-03-20T09:03:30.532" v="19429" actId="165"/>
          <ac:grpSpMkLst>
            <pc:docMk/>
            <pc:sldMk cId="192174514" sldId="261"/>
            <ac:grpSpMk id="14" creationId="{DC0E0AC7-CD65-95DC-A9E1-98AC699EEEDE}"/>
          </ac:grpSpMkLst>
        </pc:grpChg>
        <pc:grpChg chg="add del mod">
          <ac:chgData name="Hagen Jung" userId="6926b828-c362-459b-bb8b-03a54be29719" providerId="ADAL" clId="{1A5DC14B-EFB0-41AC-9B53-11831E7B2776}" dt="2024-03-20T09:23:21.337" v="19550" actId="478"/>
          <ac:grpSpMkLst>
            <pc:docMk/>
            <pc:sldMk cId="192174514" sldId="261"/>
            <ac:grpSpMk id="16" creationId="{AF33CDFA-1884-DB73-2BCE-DFB5A2984456}"/>
          </ac:grpSpMkLst>
        </pc:grpChg>
        <pc:grpChg chg="add del mod">
          <ac:chgData name="Hagen Jung" userId="6926b828-c362-459b-bb8b-03a54be29719" providerId="ADAL" clId="{1A5DC14B-EFB0-41AC-9B53-11831E7B2776}" dt="2024-03-19T11:20:56.784" v="19378" actId="21"/>
          <ac:grpSpMkLst>
            <pc:docMk/>
            <pc:sldMk cId="192174514" sldId="261"/>
            <ac:grpSpMk id="17" creationId="{6D73029E-354B-52E7-1AF4-D250265C4DF3}"/>
          </ac:grpSpMkLst>
        </pc:grpChg>
        <pc:picChg chg="del">
          <ac:chgData name="Hagen Jung" userId="6926b828-c362-459b-bb8b-03a54be29719" providerId="ADAL" clId="{1A5DC14B-EFB0-41AC-9B53-11831E7B2776}" dt="2024-03-04T16:12:20.244" v="298" actId="478"/>
          <ac:picMkLst>
            <pc:docMk/>
            <pc:sldMk cId="192174514" sldId="261"/>
            <ac:picMk id="3" creationId="{9EF68D5C-D6D2-16EB-FE89-F635659FE618}"/>
          </ac:picMkLst>
        </pc:picChg>
        <pc:picChg chg="add del mod">
          <ac:chgData name="Hagen Jung" userId="6926b828-c362-459b-bb8b-03a54be29719" providerId="ADAL" clId="{1A5DC14B-EFB0-41AC-9B53-11831E7B2776}" dt="2024-03-08T14:08:51.550" v="9839" actId="478"/>
          <ac:picMkLst>
            <pc:docMk/>
            <pc:sldMk cId="192174514" sldId="261"/>
            <ac:picMk id="3" creationId="{AB61E3B2-A6DB-A9E8-5735-D4FAFC322BBA}"/>
          </ac:picMkLst>
        </pc:picChg>
        <pc:picChg chg="add mod ord topLvl">
          <ac:chgData name="Hagen Jung" userId="6926b828-c362-459b-bb8b-03a54be29719" providerId="ADAL" clId="{1A5DC14B-EFB0-41AC-9B53-11831E7B2776}" dt="2024-03-20T09:03:38.539" v="19432" actId="1076"/>
          <ac:picMkLst>
            <pc:docMk/>
            <pc:sldMk cId="192174514" sldId="261"/>
            <ac:picMk id="5" creationId="{8A85BDB6-8790-B139-BDD9-C0F151F76014}"/>
          </ac:picMkLst>
        </pc:picChg>
        <pc:picChg chg="add del mod">
          <ac:chgData name="Hagen Jung" userId="6926b828-c362-459b-bb8b-03a54be29719" providerId="ADAL" clId="{1A5DC14B-EFB0-41AC-9B53-11831E7B2776}" dt="2024-03-08T14:08:52.392" v="9840" actId="478"/>
          <ac:picMkLst>
            <pc:docMk/>
            <pc:sldMk cId="192174514" sldId="261"/>
            <ac:picMk id="5" creationId="{91718FA0-0025-4602-D984-BC2F50C23E27}"/>
          </ac:picMkLst>
        </pc:picChg>
        <pc:picChg chg="del">
          <ac:chgData name="Hagen Jung" userId="6926b828-c362-459b-bb8b-03a54be29719" providerId="ADAL" clId="{1A5DC14B-EFB0-41AC-9B53-11831E7B2776}" dt="2024-03-04T16:05:28.798" v="176" actId="478"/>
          <ac:picMkLst>
            <pc:docMk/>
            <pc:sldMk cId="192174514" sldId="261"/>
            <ac:picMk id="5" creationId="{9E03B8DD-F536-0C53-486F-FD43D90401B1}"/>
          </ac:picMkLst>
        </pc:picChg>
        <pc:picChg chg="add mod">
          <ac:chgData name="Hagen Jung" userId="6926b828-c362-459b-bb8b-03a54be29719" providerId="ADAL" clId="{1A5DC14B-EFB0-41AC-9B53-11831E7B2776}" dt="2024-03-12T11:56:50.580" v="15270" actId="1076"/>
          <ac:picMkLst>
            <pc:docMk/>
            <pc:sldMk cId="192174514" sldId="261"/>
            <ac:picMk id="6" creationId="{6FECF92D-6C35-69E6-34C3-D8822206FA68}"/>
          </ac:picMkLst>
        </pc:picChg>
        <pc:picChg chg="del">
          <ac:chgData name="Hagen Jung" userId="6926b828-c362-459b-bb8b-03a54be29719" providerId="ADAL" clId="{1A5DC14B-EFB0-41AC-9B53-11831E7B2776}" dt="2024-03-04T16:23:00.923" v="320" actId="478"/>
          <ac:picMkLst>
            <pc:docMk/>
            <pc:sldMk cId="192174514" sldId="261"/>
            <ac:picMk id="6" creationId="{CD91D440-CA65-23E2-1557-0BCAC603A687}"/>
          </ac:picMkLst>
        </pc:picChg>
        <pc:picChg chg="add del mod">
          <ac:chgData name="Hagen Jung" userId="6926b828-c362-459b-bb8b-03a54be29719" providerId="ADAL" clId="{1A5DC14B-EFB0-41AC-9B53-11831E7B2776}" dt="2024-03-07T14:59:04.383" v="5084" actId="478"/>
          <ac:picMkLst>
            <pc:docMk/>
            <pc:sldMk cId="192174514" sldId="261"/>
            <ac:picMk id="8" creationId="{5F3842F8-C28D-094D-B631-280B9A0BDEF4}"/>
          </ac:picMkLst>
        </pc:picChg>
        <pc:picChg chg="del">
          <ac:chgData name="Hagen Jung" userId="6926b828-c362-459b-bb8b-03a54be29719" providerId="ADAL" clId="{1A5DC14B-EFB0-41AC-9B53-11831E7B2776}" dt="2024-03-04T16:23:01.594" v="321" actId="478"/>
          <ac:picMkLst>
            <pc:docMk/>
            <pc:sldMk cId="192174514" sldId="261"/>
            <ac:picMk id="8" creationId="{67F064CA-DADC-B8B9-2AE5-DF639832A9A5}"/>
          </ac:picMkLst>
        </pc:picChg>
        <pc:picChg chg="del">
          <ac:chgData name="Hagen Jung" userId="6926b828-c362-459b-bb8b-03a54be29719" providerId="ADAL" clId="{1A5DC14B-EFB0-41AC-9B53-11831E7B2776}" dt="2024-03-04T15:45:12.352" v="106" actId="478"/>
          <ac:picMkLst>
            <pc:docMk/>
            <pc:sldMk cId="192174514" sldId="261"/>
            <ac:picMk id="9" creationId="{AA99C5CB-7B05-4DDC-E5CB-084441069CD1}"/>
          </ac:picMkLst>
        </pc:picChg>
        <pc:picChg chg="add mod">
          <ac:chgData name="Hagen Jung" userId="6926b828-c362-459b-bb8b-03a54be29719" providerId="ADAL" clId="{1A5DC14B-EFB0-41AC-9B53-11831E7B2776}" dt="2024-03-20T09:03:34.180" v="19431" actId="1076"/>
          <ac:picMkLst>
            <pc:docMk/>
            <pc:sldMk cId="192174514" sldId="261"/>
            <ac:picMk id="10" creationId="{AD1A448A-109A-ECA1-9F5A-B3EB0E962491}"/>
          </ac:picMkLst>
        </pc:picChg>
        <pc:picChg chg="add del mod">
          <ac:chgData name="Hagen Jung" userId="6926b828-c362-459b-bb8b-03a54be29719" providerId="ADAL" clId="{1A5DC14B-EFB0-41AC-9B53-11831E7B2776}" dt="2024-03-07T14:58:55.315" v="5078" actId="478"/>
          <ac:picMkLst>
            <pc:docMk/>
            <pc:sldMk cId="192174514" sldId="261"/>
            <ac:picMk id="11" creationId="{596C47F3-D9B4-1B36-C18D-98CFABDE39E5}"/>
          </ac:picMkLst>
        </pc:picChg>
        <pc:picChg chg="del">
          <ac:chgData name="Hagen Jung" userId="6926b828-c362-459b-bb8b-03a54be29719" providerId="ADAL" clId="{1A5DC14B-EFB0-41AC-9B53-11831E7B2776}" dt="2024-03-04T16:23:03.187" v="322" actId="478"/>
          <ac:picMkLst>
            <pc:docMk/>
            <pc:sldMk cId="192174514" sldId="261"/>
            <ac:picMk id="11" creationId="{B5643542-8ED6-8732-042B-4B26EDF316F6}"/>
          </ac:picMkLst>
        </pc:picChg>
        <pc:picChg chg="mod">
          <ac:chgData name="Hagen Jung" userId="6926b828-c362-459b-bb8b-03a54be29719" providerId="ADAL" clId="{1A5DC14B-EFB0-41AC-9B53-11831E7B2776}" dt="2024-03-20T09:20:21.559" v="19548"/>
          <ac:picMkLst>
            <pc:docMk/>
            <pc:sldMk cId="192174514" sldId="261"/>
            <ac:picMk id="12" creationId="{AFEB5652-919D-0105-AFEB-D8ED6E1F584D}"/>
          </ac:picMkLst>
        </pc:picChg>
        <pc:picChg chg="mod">
          <ac:chgData name="Hagen Jung" userId="6926b828-c362-459b-bb8b-03a54be29719" providerId="ADAL" clId="{1A5DC14B-EFB0-41AC-9B53-11831E7B2776}" dt="2024-03-12T11:56:21.753" v="15267" actId="1076"/>
          <ac:picMkLst>
            <pc:docMk/>
            <pc:sldMk cId="192174514" sldId="261"/>
            <ac:picMk id="13" creationId="{FA9E3BBA-E675-4BFB-DDB7-E604A964CD59}"/>
          </ac:picMkLst>
        </pc:picChg>
        <pc:picChg chg="add del mod">
          <ac:chgData name="Hagen Jung" userId="6926b828-c362-459b-bb8b-03a54be29719" providerId="ADAL" clId="{1A5DC14B-EFB0-41AC-9B53-11831E7B2776}" dt="2024-03-07T15:00:22.815" v="5105" actId="478"/>
          <ac:picMkLst>
            <pc:docMk/>
            <pc:sldMk cId="192174514" sldId="261"/>
            <ac:picMk id="14" creationId="{D3CDDD94-15AF-DBFE-247C-FB5910667FE1}"/>
          </ac:picMkLst>
        </pc:picChg>
        <pc:picChg chg="add mod ord">
          <ac:chgData name="Hagen Jung" userId="6926b828-c362-459b-bb8b-03a54be29719" providerId="ADAL" clId="{1A5DC14B-EFB0-41AC-9B53-11831E7B2776}" dt="2024-03-12T11:54:29.940" v="15247" actId="465"/>
          <ac:picMkLst>
            <pc:docMk/>
            <pc:sldMk cId="192174514" sldId="261"/>
            <ac:picMk id="19" creationId="{890CB7E9-54C4-6E4A-8E6B-48A134147635}"/>
          </ac:picMkLst>
        </pc:picChg>
        <pc:picChg chg="add mod ord">
          <ac:chgData name="Hagen Jung" userId="6926b828-c362-459b-bb8b-03a54be29719" providerId="ADAL" clId="{1A5DC14B-EFB0-41AC-9B53-11831E7B2776}" dt="2024-03-12T11:56:08.050" v="15266" actId="1076"/>
          <ac:picMkLst>
            <pc:docMk/>
            <pc:sldMk cId="192174514" sldId="261"/>
            <ac:picMk id="21" creationId="{14A1ABD6-EB4B-607F-7B80-450605AAB6B9}"/>
          </ac:picMkLst>
        </pc:picChg>
        <pc:picChg chg="add del mod">
          <ac:chgData name="Hagen Jung" userId="6926b828-c362-459b-bb8b-03a54be29719" providerId="ADAL" clId="{1A5DC14B-EFB0-41AC-9B53-11831E7B2776}" dt="2024-03-04T15:51:50.352" v="113" actId="478"/>
          <ac:picMkLst>
            <pc:docMk/>
            <pc:sldMk cId="192174514" sldId="261"/>
            <ac:picMk id="21" creationId="{2B6C6F93-468B-0ACC-72E9-78331E9D25B5}"/>
          </ac:picMkLst>
        </pc:picChg>
        <pc:picChg chg="add mod ord">
          <ac:chgData name="Hagen Jung" userId="6926b828-c362-459b-bb8b-03a54be29719" providerId="ADAL" clId="{1A5DC14B-EFB0-41AC-9B53-11831E7B2776}" dt="2024-03-12T11:56:21.753" v="15267" actId="1076"/>
          <ac:picMkLst>
            <pc:docMk/>
            <pc:sldMk cId="192174514" sldId="261"/>
            <ac:picMk id="24" creationId="{E0D169A0-2F4A-D71C-E02F-AB83E8EF81DE}"/>
          </ac:picMkLst>
        </pc:picChg>
        <pc:picChg chg="add del mod ord">
          <ac:chgData name="Hagen Jung" userId="6926b828-c362-459b-bb8b-03a54be29719" providerId="ADAL" clId="{1A5DC14B-EFB0-41AC-9B53-11831E7B2776}" dt="2024-03-04T15:56:00.367" v="133" actId="478"/>
          <ac:picMkLst>
            <pc:docMk/>
            <pc:sldMk cId="192174514" sldId="261"/>
            <ac:picMk id="25" creationId="{439EDDF1-B724-3BA8-9ACA-4FB609BD824A}"/>
          </ac:picMkLst>
        </pc:picChg>
        <pc:picChg chg="add mod ord">
          <ac:chgData name="Hagen Jung" userId="6926b828-c362-459b-bb8b-03a54be29719" providerId="ADAL" clId="{1A5DC14B-EFB0-41AC-9B53-11831E7B2776}" dt="2024-03-12T11:33:26.269" v="14866" actId="34135"/>
          <ac:picMkLst>
            <pc:docMk/>
            <pc:sldMk cId="192174514" sldId="261"/>
            <ac:picMk id="26" creationId="{9F5750F6-52A8-BBDE-AE94-3FE99643FBBC}"/>
          </ac:picMkLst>
        </pc:picChg>
        <pc:picChg chg="add del mod">
          <ac:chgData name="Hagen Jung" userId="6926b828-c362-459b-bb8b-03a54be29719" providerId="ADAL" clId="{1A5DC14B-EFB0-41AC-9B53-11831E7B2776}" dt="2024-03-07T16:13:40.423" v="7330" actId="478"/>
          <ac:picMkLst>
            <pc:docMk/>
            <pc:sldMk cId="192174514" sldId="261"/>
            <ac:picMk id="28" creationId="{FCE061EC-9986-2739-78FA-18161CC64F86}"/>
          </ac:picMkLst>
        </pc:picChg>
        <pc:picChg chg="add del mod">
          <ac:chgData name="Hagen Jung" userId="6926b828-c362-459b-bb8b-03a54be29719" providerId="ADAL" clId="{1A5DC14B-EFB0-41AC-9B53-11831E7B2776}" dt="2024-03-12T11:33:32.119" v="14867" actId="478"/>
          <ac:picMkLst>
            <pc:docMk/>
            <pc:sldMk cId="192174514" sldId="261"/>
            <ac:picMk id="29" creationId="{97CF3299-45D9-B6EA-DADB-CD73FABE6286}"/>
          </ac:picMkLst>
        </pc:picChg>
        <pc:picChg chg="add del mod">
          <ac:chgData name="Hagen Jung" userId="6926b828-c362-459b-bb8b-03a54be29719" providerId="ADAL" clId="{1A5DC14B-EFB0-41AC-9B53-11831E7B2776}" dt="2024-03-07T16:46:52.656" v="7932" actId="21"/>
          <ac:picMkLst>
            <pc:docMk/>
            <pc:sldMk cId="192174514" sldId="261"/>
            <ac:picMk id="30" creationId="{5B94F911-7045-9167-33C8-62F661E9EB9A}"/>
          </ac:picMkLst>
        </pc:picChg>
        <pc:picChg chg="add del mod">
          <ac:chgData name="Hagen Jung" userId="6926b828-c362-459b-bb8b-03a54be29719" providerId="ADAL" clId="{1A5DC14B-EFB0-41AC-9B53-11831E7B2776}" dt="2024-03-07T15:49:28.093" v="6445" actId="478"/>
          <ac:picMkLst>
            <pc:docMk/>
            <pc:sldMk cId="192174514" sldId="261"/>
            <ac:picMk id="31" creationId="{0EADEDBD-1089-6907-0DEE-14D005FCFB80}"/>
          </ac:picMkLst>
        </pc:picChg>
        <pc:picChg chg="add del mod">
          <ac:chgData name="Hagen Jung" userId="6926b828-c362-459b-bb8b-03a54be29719" providerId="ADAL" clId="{1A5DC14B-EFB0-41AC-9B53-11831E7B2776}" dt="2024-03-07T15:30:11.260" v="6087" actId="478"/>
          <ac:picMkLst>
            <pc:docMk/>
            <pc:sldMk cId="192174514" sldId="261"/>
            <ac:picMk id="43" creationId="{FE89ADE5-DAFF-8EED-42DD-F707E3B0FD26}"/>
          </ac:picMkLst>
        </pc:picChg>
        <pc:picChg chg="add del mod">
          <ac:chgData name="Hagen Jung" userId="6926b828-c362-459b-bb8b-03a54be29719" providerId="ADAL" clId="{1A5DC14B-EFB0-41AC-9B53-11831E7B2776}" dt="2024-03-04T16:30:01.338" v="533" actId="478"/>
          <ac:picMkLst>
            <pc:docMk/>
            <pc:sldMk cId="192174514" sldId="261"/>
            <ac:picMk id="46" creationId="{95DD39FC-C314-9C16-C7D3-7A8C4F68B2B0}"/>
          </ac:picMkLst>
        </pc:picChg>
        <pc:picChg chg="add del mod ord">
          <ac:chgData name="Hagen Jung" userId="6926b828-c362-459b-bb8b-03a54be29719" providerId="ADAL" clId="{1A5DC14B-EFB0-41AC-9B53-11831E7B2776}" dt="2024-03-07T15:00:33.805" v="5106" actId="478"/>
          <ac:picMkLst>
            <pc:docMk/>
            <pc:sldMk cId="192174514" sldId="261"/>
            <ac:picMk id="48" creationId="{DA8E5198-B410-729A-6578-7F6E8F54F012}"/>
          </ac:picMkLst>
        </pc:picChg>
        <pc:picChg chg="add mod">
          <ac:chgData name="Hagen Jung" userId="6926b828-c362-459b-bb8b-03a54be29719" providerId="ADAL" clId="{1A5DC14B-EFB0-41AC-9B53-11831E7B2776}" dt="2024-03-04T17:07:39.172" v="871"/>
          <ac:picMkLst>
            <pc:docMk/>
            <pc:sldMk cId="192174514" sldId="261"/>
            <ac:picMk id="51" creationId="{FAADFB88-0C66-DA3F-8DE4-D356A05A2941}"/>
          </ac:picMkLst>
        </pc:picChg>
        <pc:picChg chg="add mod">
          <ac:chgData name="Hagen Jung" userId="6926b828-c362-459b-bb8b-03a54be29719" providerId="ADAL" clId="{1A5DC14B-EFB0-41AC-9B53-11831E7B2776}" dt="2024-03-04T17:10:57.761" v="942"/>
          <ac:picMkLst>
            <pc:docMk/>
            <pc:sldMk cId="192174514" sldId="261"/>
            <ac:picMk id="52" creationId="{39C42B72-AA1D-44EA-9044-0FC2C64ADB42}"/>
          </ac:picMkLst>
        </pc:picChg>
        <pc:picChg chg="add mod">
          <ac:chgData name="Hagen Jung" userId="6926b828-c362-459b-bb8b-03a54be29719" providerId="ADAL" clId="{1A5DC14B-EFB0-41AC-9B53-11831E7B2776}" dt="2024-03-12T11:56:21.753" v="15267" actId="1076"/>
          <ac:picMkLst>
            <pc:docMk/>
            <pc:sldMk cId="192174514" sldId="261"/>
            <ac:picMk id="1026" creationId="{18D13C47-0F4C-3BE3-2C96-C6A518F90401}"/>
          </ac:picMkLst>
        </pc:picChg>
        <pc:picChg chg="mod ord">
          <ac:chgData name="Hagen Jung" userId="6926b828-c362-459b-bb8b-03a54be29719" providerId="ADAL" clId="{1A5DC14B-EFB0-41AC-9B53-11831E7B2776}" dt="2024-03-12T11:54:07.444" v="15238" actId="164"/>
          <ac:picMkLst>
            <pc:docMk/>
            <pc:sldMk cId="192174514" sldId="261"/>
            <ac:picMk id="1028" creationId="{6823F6B0-5320-AAE8-F18F-29769E3C33A1}"/>
          </ac:picMkLst>
        </pc:picChg>
        <pc:cxnChg chg="add del mod">
          <ac:chgData name="Hagen Jung" userId="6926b828-c362-459b-bb8b-03a54be29719" providerId="ADAL" clId="{1A5DC14B-EFB0-41AC-9B53-11831E7B2776}" dt="2024-03-04T16:12:07.388" v="297" actId="478"/>
          <ac:cxnSpMkLst>
            <pc:docMk/>
            <pc:sldMk cId="192174514" sldId="261"/>
            <ac:cxnSpMk id="34" creationId="{00ECA3CC-0F34-6D7C-0040-51BF66A4F68E}"/>
          </ac:cxnSpMkLst>
        </pc:cxnChg>
        <pc:cxnChg chg="add del mod">
          <ac:chgData name="Hagen Jung" userId="6926b828-c362-459b-bb8b-03a54be29719" providerId="ADAL" clId="{1A5DC14B-EFB0-41AC-9B53-11831E7B2776}" dt="2024-03-04T16:12:06.589" v="296" actId="478"/>
          <ac:cxnSpMkLst>
            <pc:docMk/>
            <pc:sldMk cId="192174514" sldId="261"/>
            <ac:cxnSpMk id="37" creationId="{49FCB0E2-372C-0CE2-4B47-4308C9AB4D9C}"/>
          </ac:cxnSpMkLst>
        </pc:cxnChg>
        <pc:cxnChg chg="add del mod">
          <ac:chgData name="Hagen Jung" userId="6926b828-c362-459b-bb8b-03a54be29719" providerId="ADAL" clId="{1A5DC14B-EFB0-41AC-9B53-11831E7B2776}" dt="2024-03-04T16:12:05.828" v="295" actId="478"/>
          <ac:cxnSpMkLst>
            <pc:docMk/>
            <pc:sldMk cId="192174514" sldId="261"/>
            <ac:cxnSpMk id="40" creationId="{F8FE9499-2578-2CB5-0AE0-65A9BEBF0D31}"/>
          </ac:cxnSpMkLst>
        </pc:cxnChg>
      </pc:sldChg>
      <pc:sldChg chg="addSp delSp modSp del mod ord modClrScheme chgLayout">
        <pc:chgData name="Hagen Jung" userId="6926b828-c362-459b-bb8b-03a54be29719" providerId="ADAL" clId="{1A5DC14B-EFB0-41AC-9B53-11831E7B2776}" dt="2024-03-14T08:49:39.659" v="19199" actId="47"/>
        <pc:sldMkLst>
          <pc:docMk/>
          <pc:sldMk cId="3438654712" sldId="263"/>
        </pc:sldMkLst>
        <pc:spChg chg="mod ord">
          <ac:chgData name="Hagen Jung" userId="6926b828-c362-459b-bb8b-03a54be29719" providerId="ADAL" clId="{1A5DC14B-EFB0-41AC-9B53-11831E7B2776}" dt="2024-03-12T15:37:12.805" v="17080" actId="404"/>
          <ac:spMkLst>
            <pc:docMk/>
            <pc:sldMk cId="3438654712" sldId="263"/>
            <ac:spMk id="2" creationId="{73540790-B952-4842-6800-4AB45D8DD758}"/>
          </ac:spMkLst>
        </pc:spChg>
        <pc:spChg chg="add del mod">
          <ac:chgData name="Hagen Jung" userId="6926b828-c362-459b-bb8b-03a54be29719" providerId="ADAL" clId="{1A5DC14B-EFB0-41AC-9B53-11831E7B2776}" dt="2024-03-05T11:20:03.478" v="3682" actId="6264"/>
          <ac:spMkLst>
            <pc:docMk/>
            <pc:sldMk cId="3438654712" sldId="263"/>
            <ac:spMk id="3" creationId="{BBB18A76-7FD1-23A6-8FE1-8BBA6C322003}"/>
          </ac:spMkLst>
        </pc:spChg>
        <pc:spChg chg="add del mod topLvl">
          <ac:chgData name="Hagen Jung" userId="6926b828-c362-459b-bb8b-03a54be29719" providerId="ADAL" clId="{1A5DC14B-EFB0-41AC-9B53-11831E7B2776}" dt="2024-03-12T15:01:27.499" v="16716" actId="478"/>
          <ac:spMkLst>
            <pc:docMk/>
            <pc:sldMk cId="3438654712" sldId="263"/>
            <ac:spMk id="4" creationId="{891FF6F8-2AF6-960F-E97F-FA5609AE9F0E}"/>
          </ac:spMkLst>
        </pc:spChg>
        <pc:spChg chg="add del mod">
          <ac:chgData name="Hagen Jung" userId="6926b828-c362-459b-bb8b-03a54be29719" providerId="ADAL" clId="{1A5DC14B-EFB0-41AC-9B53-11831E7B2776}" dt="2024-03-05T11:20:03.478" v="3682" actId="6264"/>
          <ac:spMkLst>
            <pc:docMk/>
            <pc:sldMk cId="3438654712" sldId="263"/>
            <ac:spMk id="4" creationId="{C48F5C20-D0F3-0C9B-4359-B7512995F4D4}"/>
          </ac:spMkLst>
        </pc:spChg>
        <pc:spChg chg="add del mod">
          <ac:chgData name="Hagen Jung" userId="6926b828-c362-459b-bb8b-03a54be29719" providerId="ADAL" clId="{1A5DC14B-EFB0-41AC-9B53-11831E7B2776}" dt="2024-03-12T15:51:06.864" v="17485" actId="478"/>
          <ac:spMkLst>
            <pc:docMk/>
            <pc:sldMk cId="3438654712" sldId="263"/>
            <ac:spMk id="6" creationId="{F450C66C-D717-833F-83A0-61B297323B75}"/>
          </ac:spMkLst>
        </pc:spChg>
        <pc:spChg chg="add del mod ord topLvl">
          <ac:chgData name="Hagen Jung" userId="6926b828-c362-459b-bb8b-03a54be29719" providerId="ADAL" clId="{1A5DC14B-EFB0-41AC-9B53-11831E7B2776}" dt="2024-03-12T15:01:25.496" v="16715" actId="478"/>
          <ac:spMkLst>
            <pc:docMk/>
            <pc:sldMk cId="3438654712" sldId="263"/>
            <ac:spMk id="7" creationId="{81014B9E-C8FA-401E-5674-3081B7B23106}"/>
          </ac:spMkLst>
        </pc:spChg>
        <pc:spChg chg="add del mod">
          <ac:chgData name="Hagen Jung" userId="6926b828-c362-459b-bb8b-03a54be29719" providerId="ADAL" clId="{1A5DC14B-EFB0-41AC-9B53-11831E7B2776}" dt="2024-03-12T15:01:23.772" v="16714" actId="478"/>
          <ac:spMkLst>
            <pc:docMk/>
            <pc:sldMk cId="3438654712" sldId="263"/>
            <ac:spMk id="9" creationId="{78D6C4D0-F96A-9B3B-E747-7C336488FAF9}"/>
          </ac:spMkLst>
        </pc:spChg>
        <pc:spChg chg="add del mod ord">
          <ac:chgData name="Hagen Jung" userId="6926b828-c362-459b-bb8b-03a54be29719" providerId="ADAL" clId="{1A5DC14B-EFB0-41AC-9B53-11831E7B2776}" dt="2024-03-12T15:01:29.468" v="16717" actId="478"/>
          <ac:spMkLst>
            <pc:docMk/>
            <pc:sldMk cId="3438654712" sldId="263"/>
            <ac:spMk id="10" creationId="{0FC0137D-79D4-1195-DF50-87E7B8FA91A6}"/>
          </ac:spMkLst>
        </pc:spChg>
        <pc:spChg chg="add del mod ord">
          <ac:chgData name="Hagen Jung" userId="6926b828-c362-459b-bb8b-03a54be29719" providerId="ADAL" clId="{1A5DC14B-EFB0-41AC-9B53-11831E7B2776}" dt="2024-03-12T15:01:29.468" v="16717" actId="478"/>
          <ac:spMkLst>
            <pc:docMk/>
            <pc:sldMk cId="3438654712" sldId="263"/>
            <ac:spMk id="11" creationId="{05D3CDE7-0264-D648-DC78-AFCAA4842729}"/>
          </ac:spMkLst>
        </pc:spChg>
        <pc:spChg chg="add del">
          <ac:chgData name="Hagen Jung" userId="6926b828-c362-459b-bb8b-03a54be29719" providerId="ADAL" clId="{1A5DC14B-EFB0-41AC-9B53-11831E7B2776}" dt="2024-03-12T14:36:05.438" v="16135" actId="478"/>
          <ac:spMkLst>
            <pc:docMk/>
            <pc:sldMk cId="3438654712" sldId="263"/>
            <ac:spMk id="12" creationId="{4A0B7B9E-591F-A47C-20DB-8E2C1D4F9D03}"/>
          </ac:spMkLst>
        </pc:spChg>
        <pc:spChg chg="add del mod">
          <ac:chgData name="Hagen Jung" userId="6926b828-c362-459b-bb8b-03a54be29719" providerId="ADAL" clId="{1A5DC14B-EFB0-41AC-9B53-11831E7B2776}" dt="2024-03-12T15:01:29.468" v="16717" actId="478"/>
          <ac:spMkLst>
            <pc:docMk/>
            <pc:sldMk cId="3438654712" sldId="263"/>
            <ac:spMk id="13" creationId="{BE56DF24-B71F-1F42-ECB0-DD540DB5C94E}"/>
          </ac:spMkLst>
        </pc:spChg>
        <pc:spChg chg="del mod ord">
          <ac:chgData name="Hagen Jung" userId="6926b828-c362-459b-bb8b-03a54be29719" providerId="ADAL" clId="{1A5DC14B-EFB0-41AC-9B53-11831E7B2776}" dt="2024-03-12T15:49:38.923" v="17444" actId="478"/>
          <ac:spMkLst>
            <pc:docMk/>
            <pc:sldMk cId="3438654712" sldId="263"/>
            <ac:spMk id="14" creationId="{782565F7-A86A-D6B2-0EAC-C7C48462B380}"/>
          </ac:spMkLst>
        </pc:spChg>
        <pc:spChg chg="add del mod">
          <ac:chgData name="Hagen Jung" userId="6926b828-c362-459b-bb8b-03a54be29719" providerId="ADAL" clId="{1A5DC14B-EFB0-41AC-9B53-11831E7B2776}" dt="2024-03-12T15:01:29.468" v="16717" actId="478"/>
          <ac:spMkLst>
            <pc:docMk/>
            <pc:sldMk cId="3438654712" sldId="263"/>
            <ac:spMk id="15" creationId="{838B944C-C9D7-7A60-4E1A-38CDCCD81BB4}"/>
          </ac:spMkLst>
        </pc:spChg>
        <pc:spChg chg="add del mod">
          <ac:chgData name="Hagen Jung" userId="6926b828-c362-459b-bb8b-03a54be29719" providerId="ADAL" clId="{1A5DC14B-EFB0-41AC-9B53-11831E7B2776}" dt="2024-03-12T15:01:29.468" v="16717" actId="478"/>
          <ac:spMkLst>
            <pc:docMk/>
            <pc:sldMk cId="3438654712" sldId="263"/>
            <ac:spMk id="16" creationId="{6AE33E1F-53E0-96FB-2A59-3522F6DD427B}"/>
          </ac:spMkLst>
        </pc:spChg>
        <pc:spChg chg="add del mod">
          <ac:chgData name="Hagen Jung" userId="6926b828-c362-459b-bb8b-03a54be29719" providerId="ADAL" clId="{1A5DC14B-EFB0-41AC-9B53-11831E7B2776}" dt="2024-03-12T15:01:29.468" v="16717" actId="478"/>
          <ac:spMkLst>
            <pc:docMk/>
            <pc:sldMk cId="3438654712" sldId="263"/>
            <ac:spMk id="17" creationId="{053B928F-7EB4-D4F6-E8A1-63C87A7CCD06}"/>
          </ac:spMkLst>
        </pc:spChg>
        <pc:spChg chg="add del mod">
          <ac:chgData name="Hagen Jung" userId="6926b828-c362-459b-bb8b-03a54be29719" providerId="ADAL" clId="{1A5DC14B-EFB0-41AC-9B53-11831E7B2776}" dt="2024-03-12T15:01:29.468" v="16717" actId="478"/>
          <ac:spMkLst>
            <pc:docMk/>
            <pc:sldMk cId="3438654712" sldId="263"/>
            <ac:spMk id="18" creationId="{B4AE3BF0-F092-5D90-C6E5-44621A716991}"/>
          </ac:spMkLst>
        </pc:spChg>
        <pc:spChg chg="add del mod ord">
          <ac:chgData name="Hagen Jung" userId="6926b828-c362-459b-bb8b-03a54be29719" providerId="ADAL" clId="{1A5DC14B-EFB0-41AC-9B53-11831E7B2776}" dt="2024-03-12T15:01:21.284" v="16712" actId="478"/>
          <ac:spMkLst>
            <pc:docMk/>
            <pc:sldMk cId="3438654712" sldId="263"/>
            <ac:spMk id="19" creationId="{327A5AC0-FBE0-BDFD-32DC-0ED2C4F7A37F}"/>
          </ac:spMkLst>
        </pc:spChg>
        <pc:spChg chg="add del mod">
          <ac:chgData name="Hagen Jung" userId="6926b828-c362-459b-bb8b-03a54be29719" providerId="ADAL" clId="{1A5DC14B-EFB0-41AC-9B53-11831E7B2776}" dt="2024-03-12T15:01:29.468" v="16717" actId="478"/>
          <ac:spMkLst>
            <pc:docMk/>
            <pc:sldMk cId="3438654712" sldId="263"/>
            <ac:spMk id="20" creationId="{06A8FE2F-A47E-458A-3D30-9BD0B74EC599}"/>
          </ac:spMkLst>
        </pc:spChg>
        <pc:spChg chg="add del mod">
          <ac:chgData name="Hagen Jung" userId="6926b828-c362-459b-bb8b-03a54be29719" providerId="ADAL" clId="{1A5DC14B-EFB0-41AC-9B53-11831E7B2776}" dt="2024-03-12T15:01:29.468" v="16717" actId="478"/>
          <ac:spMkLst>
            <pc:docMk/>
            <pc:sldMk cId="3438654712" sldId="263"/>
            <ac:spMk id="21" creationId="{578AC118-267A-9004-5E79-A6DE91962723}"/>
          </ac:spMkLst>
        </pc:spChg>
        <pc:spChg chg="add del mod">
          <ac:chgData name="Hagen Jung" userId="6926b828-c362-459b-bb8b-03a54be29719" providerId="ADAL" clId="{1A5DC14B-EFB0-41AC-9B53-11831E7B2776}" dt="2024-03-12T15:01:29.468" v="16717" actId="478"/>
          <ac:spMkLst>
            <pc:docMk/>
            <pc:sldMk cId="3438654712" sldId="263"/>
            <ac:spMk id="22" creationId="{92018DB9-7B33-F086-6340-E5A8788E6A82}"/>
          </ac:spMkLst>
        </pc:spChg>
        <pc:spChg chg="add del mod ord">
          <ac:chgData name="Hagen Jung" userId="6926b828-c362-459b-bb8b-03a54be29719" providerId="ADAL" clId="{1A5DC14B-EFB0-41AC-9B53-11831E7B2776}" dt="2024-03-12T15:01:29.468" v="16717" actId="478"/>
          <ac:spMkLst>
            <pc:docMk/>
            <pc:sldMk cId="3438654712" sldId="263"/>
            <ac:spMk id="23" creationId="{7A8CFC53-313A-9328-5BDF-9D7E9185AA2C}"/>
          </ac:spMkLst>
        </pc:spChg>
        <pc:spChg chg="add del mod">
          <ac:chgData name="Hagen Jung" userId="6926b828-c362-459b-bb8b-03a54be29719" providerId="ADAL" clId="{1A5DC14B-EFB0-41AC-9B53-11831E7B2776}" dt="2024-03-12T15:01:29.468" v="16717" actId="478"/>
          <ac:spMkLst>
            <pc:docMk/>
            <pc:sldMk cId="3438654712" sldId="263"/>
            <ac:spMk id="24" creationId="{18FA2F4A-E6D2-B595-AEC9-D938F4DC0D74}"/>
          </ac:spMkLst>
        </pc:spChg>
        <pc:spChg chg="add del mod">
          <ac:chgData name="Hagen Jung" userId="6926b828-c362-459b-bb8b-03a54be29719" providerId="ADAL" clId="{1A5DC14B-EFB0-41AC-9B53-11831E7B2776}" dt="2024-03-12T14:44:15.190" v="16264" actId="478"/>
          <ac:spMkLst>
            <pc:docMk/>
            <pc:sldMk cId="3438654712" sldId="263"/>
            <ac:spMk id="25" creationId="{86742E72-7395-5DC8-E23A-510D81934DE4}"/>
          </ac:spMkLst>
        </pc:spChg>
        <pc:spChg chg="add del mod">
          <ac:chgData name="Hagen Jung" userId="6926b828-c362-459b-bb8b-03a54be29719" providerId="ADAL" clId="{1A5DC14B-EFB0-41AC-9B53-11831E7B2776}" dt="2024-03-12T14:45:05.670" v="16283" actId="478"/>
          <ac:spMkLst>
            <pc:docMk/>
            <pc:sldMk cId="3438654712" sldId="263"/>
            <ac:spMk id="26" creationId="{CC1EE44C-9592-2E8B-B8F0-99696EE67481}"/>
          </ac:spMkLst>
        </pc:spChg>
        <pc:spChg chg="add del mod">
          <ac:chgData name="Hagen Jung" userId="6926b828-c362-459b-bb8b-03a54be29719" providerId="ADAL" clId="{1A5DC14B-EFB0-41AC-9B53-11831E7B2776}" dt="2024-03-12T15:01:29.468" v="16717" actId="478"/>
          <ac:spMkLst>
            <pc:docMk/>
            <pc:sldMk cId="3438654712" sldId="263"/>
            <ac:spMk id="27" creationId="{5618147E-3B33-6F5B-8EB0-D941230A20BE}"/>
          </ac:spMkLst>
        </pc:spChg>
        <pc:spChg chg="add del mod">
          <ac:chgData name="Hagen Jung" userId="6926b828-c362-459b-bb8b-03a54be29719" providerId="ADAL" clId="{1A5DC14B-EFB0-41AC-9B53-11831E7B2776}" dt="2024-03-12T15:01:29.468" v="16717" actId="478"/>
          <ac:spMkLst>
            <pc:docMk/>
            <pc:sldMk cId="3438654712" sldId="263"/>
            <ac:spMk id="28" creationId="{D88DC8B0-852F-07E1-DB4A-41040E931D2F}"/>
          </ac:spMkLst>
        </pc:spChg>
        <pc:spChg chg="add del mod">
          <ac:chgData name="Hagen Jung" userId="6926b828-c362-459b-bb8b-03a54be29719" providerId="ADAL" clId="{1A5DC14B-EFB0-41AC-9B53-11831E7B2776}" dt="2024-03-12T14:46:45.740" v="16309" actId="478"/>
          <ac:spMkLst>
            <pc:docMk/>
            <pc:sldMk cId="3438654712" sldId="263"/>
            <ac:spMk id="29" creationId="{8C860B95-FB0A-FE4F-B4FF-5E4D6F750972}"/>
          </ac:spMkLst>
        </pc:spChg>
        <pc:spChg chg="add del mod">
          <ac:chgData name="Hagen Jung" userId="6926b828-c362-459b-bb8b-03a54be29719" providerId="ADAL" clId="{1A5DC14B-EFB0-41AC-9B53-11831E7B2776}" dt="2024-03-12T15:01:29.468" v="16717" actId="478"/>
          <ac:spMkLst>
            <pc:docMk/>
            <pc:sldMk cId="3438654712" sldId="263"/>
            <ac:spMk id="30" creationId="{5A3A7E1F-3075-1BDC-E44D-168A29C48254}"/>
          </ac:spMkLst>
        </pc:spChg>
        <pc:spChg chg="add mod">
          <ac:chgData name="Hagen Jung" userId="6926b828-c362-459b-bb8b-03a54be29719" providerId="ADAL" clId="{1A5DC14B-EFB0-41AC-9B53-11831E7B2776}" dt="2024-03-12T16:35:03.346" v="19018" actId="1036"/>
          <ac:spMkLst>
            <pc:docMk/>
            <pc:sldMk cId="3438654712" sldId="263"/>
            <ac:spMk id="31" creationId="{4A9DB457-9C56-DACD-CE40-C80B5E9A0EC1}"/>
          </ac:spMkLst>
        </pc:spChg>
        <pc:spChg chg="add del mod">
          <ac:chgData name="Hagen Jung" userId="6926b828-c362-459b-bb8b-03a54be29719" providerId="ADAL" clId="{1A5DC14B-EFB0-41AC-9B53-11831E7B2776}" dt="2024-03-12T15:29:05.131" v="16839" actId="478"/>
          <ac:spMkLst>
            <pc:docMk/>
            <pc:sldMk cId="3438654712" sldId="263"/>
            <ac:spMk id="32" creationId="{C67A422A-C95F-4199-1E0E-250B61382E92}"/>
          </ac:spMkLst>
        </pc:spChg>
        <pc:spChg chg="add mod">
          <ac:chgData name="Hagen Jung" userId="6926b828-c362-459b-bb8b-03a54be29719" providerId="ADAL" clId="{1A5DC14B-EFB0-41AC-9B53-11831E7B2776}" dt="2024-03-12T16:35:03.346" v="19018" actId="1036"/>
          <ac:spMkLst>
            <pc:docMk/>
            <pc:sldMk cId="3438654712" sldId="263"/>
            <ac:spMk id="33" creationId="{C0629270-4F96-4B81-E4B7-D44B57CE2FE5}"/>
          </ac:spMkLst>
        </pc:spChg>
        <pc:spChg chg="add mod">
          <ac:chgData name="Hagen Jung" userId="6926b828-c362-459b-bb8b-03a54be29719" providerId="ADAL" clId="{1A5DC14B-EFB0-41AC-9B53-11831E7B2776}" dt="2024-03-12T16:35:03.346" v="19018" actId="1036"/>
          <ac:spMkLst>
            <pc:docMk/>
            <pc:sldMk cId="3438654712" sldId="263"/>
            <ac:spMk id="34" creationId="{DEB5A033-3C6A-4A7B-AE34-1F9A35094D26}"/>
          </ac:spMkLst>
        </pc:spChg>
        <pc:spChg chg="add mod">
          <ac:chgData name="Hagen Jung" userId="6926b828-c362-459b-bb8b-03a54be29719" providerId="ADAL" clId="{1A5DC14B-EFB0-41AC-9B53-11831E7B2776}" dt="2024-03-12T16:35:03.346" v="19018" actId="1036"/>
          <ac:spMkLst>
            <pc:docMk/>
            <pc:sldMk cId="3438654712" sldId="263"/>
            <ac:spMk id="35" creationId="{1FAA4AB0-E0C9-4DF8-60EA-1DCA5801A14B}"/>
          </ac:spMkLst>
        </pc:spChg>
        <pc:spChg chg="add mod">
          <ac:chgData name="Hagen Jung" userId="6926b828-c362-459b-bb8b-03a54be29719" providerId="ADAL" clId="{1A5DC14B-EFB0-41AC-9B53-11831E7B2776}" dt="2024-03-12T16:35:03.346" v="19018" actId="1036"/>
          <ac:spMkLst>
            <pc:docMk/>
            <pc:sldMk cId="3438654712" sldId="263"/>
            <ac:spMk id="36" creationId="{9D878405-CA94-233D-E962-91395FC65CC8}"/>
          </ac:spMkLst>
        </pc:spChg>
        <pc:spChg chg="add mod">
          <ac:chgData name="Hagen Jung" userId="6926b828-c362-459b-bb8b-03a54be29719" providerId="ADAL" clId="{1A5DC14B-EFB0-41AC-9B53-11831E7B2776}" dt="2024-03-12T16:35:03.346" v="19018" actId="1036"/>
          <ac:spMkLst>
            <pc:docMk/>
            <pc:sldMk cId="3438654712" sldId="263"/>
            <ac:spMk id="37" creationId="{8EEDAB5B-7532-DC60-94DC-B876F5C925EB}"/>
          </ac:spMkLst>
        </pc:spChg>
        <pc:spChg chg="add del mod">
          <ac:chgData name="Hagen Jung" userId="6926b828-c362-459b-bb8b-03a54be29719" providerId="ADAL" clId="{1A5DC14B-EFB0-41AC-9B53-11831E7B2776}" dt="2024-03-12T15:32:45.234" v="16979" actId="478"/>
          <ac:spMkLst>
            <pc:docMk/>
            <pc:sldMk cId="3438654712" sldId="263"/>
            <ac:spMk id="38" creationId="{D7556DF0-A44F-C1A3-7832-9941A9C1E95E}"/>
          </ac:spMkLst>
        </pc:spChg>
        <pc:spChg chg="add mod">
          <ac:chgData name="Hagen Jung" userId="6926b828-c362-459b-bb8b-03a54be29719" providerId="ADAL" clId="{1A5DC14B-EFB0-41AC-9B53-11831E7B2776}" dt="2024-03-12T16:38:42.038" v="19194" actId="113"/>
          <ac:spMkLst>
            <pc:docMk/>
            <pc:sldMk cId="3438654712" sldId="263"/>
            <ac:spMk id="39" creationId="{2B1E1A3B-623B-4FC3-ABF8-C9CF0ACDAC3A}"/>
          </ac:spMkLst>
        </pc:spChg>
        <pc:spChg chg="add mod">
          <ac:chgData name="Hagen Jung" userId="6926b828-c362-459b-bb8b-03a54be29719" providerId="ADAL" clId="{1A5DC14B-EFB0-41AC-9B53-11831E7B2776}" dt="2024-03-12T16:35:03.346" v="19018" actId="1036"/>
          <ac:spMkLst>
            <pc:docMk/>
            <pc:sldMk cId="3438654712" sldId="263"/>
            <ac:spMk id="40" creationId="{6FB3554E-8DBB-ADE8-760D-B7511FA0E9EE}"/>
          </ac:spMkLst>
        </pc:spChg>
        <pc:spChg chg="add mod">
          <ac:chgData name="Hagen Jung" userId="6926b828-c362-459b-bb8b-03a54be29719" providerId="ADAL" clId="{1A5DC14B-EFB0-41AC-9B53-11831E7B2776}" dt="2024-03-12T16:35:03.346" v="19018" actId="1036"/>
          <ac:spMkLst>
            <pc:docMk/>
            <pc:sldMk cId="3438654712" sldId="263"/>
            <ac:spMk id="41" creationId="{06D548EB-2938-9EC1-279E-16989B2AD94A}"/>
          </ac:spMkLst>
        </pc:spChg>
        <pc:spChg chg="add del mod">
          <ac:chgData name="Hagen Jung" userId="6926b828-c362-459b-bb8b-03a54be29719" providerId="ADAL" clId="{1A5DC14B-EFB0-41AC-9B53-11831E7B2776}" dt="2024-03-12T15:40:35.914" v="17129" actId="478"/>
          <ac:spMkLst>
            <pc:docMk/>
            <pc:sldMk cId="3438654712" sldId="263"/>
            <ac:spMk id="42" creationId="{3E649501-5CFA-FDC2-32C0-8CA17119C410}"/>
          </ac:spMkLst>
        </pc:spChg>
        <pc:spChg chg="add mod">
          <ac:chgData name="Hagen Jung" userId="6926b828-c362-459b-bb8b-03a54be29719" providerId="ADAL" clId="{1A5DC14B-EFB0-41AC-9B53-11831E7B2776}" dt="2024-03-12T16:38:49.382" v="19195" actId="113"/>
          <ac:spMkLst>
            <pc:docMk/>
            <pc:sldMk cId="3438654712" sldId="263"/>
            <ac:spMk id="43" creationId="{D72E26CB-5637-0AD4-6F1C-9F0740656D05}"/>
          </ac:spMkLst>
        </pc:spChg>
        <pc:spChg chg="add mod">
          <ac:chgData name="Hagen Jung" userId="6926b828-c362-459b-bb8b-03a54be29719" providerId="ADAL" clId="{1A5DC14B-EFB0-41AC-9B53-11831E7B2776}" dt="2024-03-12T16:35:03.346" v="19018" actId="1036"/>
          <ac:spMkLst>
            <pc:docMk/>
            <pc:sldMk cId="3438654712" sldId="263"/>
            <ac:spMk id="44" creationId="{F546D473-D4B9-6841-9456-24D3CA05CDDE}"/>
          </ac:spMkLst>
        </pc:spChg>
        <pc:spChg chg="add del mod">
          <ac:chgData name="Hagen Jung" userId="6926b828-c362-459b-bb8b-03a54be29719" providerId="ADAL" clId="{1A5DC14B-EFB0-41AC-9B53-11831E7B2776}" dt="2024-03-12T15:41:24.932" v="17166" actId="478"/>
          <ac:spMkLst>
            <pc:docMk/>
            <pc:sldMk cId="3438654712" sldId="263"/>
            <ac:spMk id="45" creationId="{29679F2D-5DA9-79FF-0248-D5407C804693}"/>
          </ac:spMkLst>
        </pc:spChg>
        <pc:spChg chg="add mod">
          <ac:chgData name="Hagen Jung" userId="6926b828-c362-459b-bb8b-03a54be29719" providerId="ADAL" clId="{1A5DC14B-EFB0-41AC-9B53-11831E7B2776}" dt="2024-03-12T16:35:03.346" v="19018" actId="1036"/>
          <ac:spMkLst>
            <pc:docMk/>
            <pc:sldMk cId="3438654712" sldId="263"/>
            <ac:spMk id="46" creationId="{D6AE111E-2217-A631-0E0E-384376A2C198}"/>
          </ac:spMkLst>
        </pc:spChg>
        <pc:spChg chg="add mod">
          <ac:chgData name="Hagen Jung" userId="6926b828-c362-459b-bb8b-03a54be29719" providerId="ADAL" clId="{1A5DC14B-EFB0-41AC-9B53-11831E7B2776}" dt="2024-03-12T16:35:03.346" v="19018" actId="1036"/>
          <ac:spMkLst>
            <pc:docMk/>
            <pc:sldMk cId="3438654712" sldId="263"/>
            <ac:spMk id="47" creationId="{7403FE74-F673-C8C6-58D8-BF2A9F1EDB5D}"/>
          </ac:spMkLst>
        </pc:spChg>
        <pc:spChg chg="add mod">
          <ac:chgData name="Hagen Jung" userId="6926b828-c362-459b-bb8b-03a54be29719" providerId="ADAL" clId="{1A5DC14B-EFB0-41AC-9B53-11831E7B2776}" dt="2024-03-12T16:35:03.346" v="19018" actId="1036"/>
          <ac:spMkLst>
            <pc:docMk/>
            <pc:sldMk cId="3438654712" sldId="263"/>
            <ac:spMk id="48" creationId="{7DC81C24-A6E6-0962-2167-B1CBB4415A7B}"/>
          </ac:spMkLst>
        </pc:spChg>
        <pc:spChg chg="add del mod">
          <ac:chgData name="Hagen Jung" userId="6926b828-c362-459b-bb8b-03a54be29719" providerId="ADAL" clId="{1A5DC14B-EFB0-41AC-9B53-11831E7B2776}" dt="2024-03-12T15:44:17.361" v="17297" actId="478"/>
          <ac:spMkLst>
            <pc:docMk/>
            <pc:sldMk cId="3438654712" sldId="263"/>
            <ac:spMk id="49" creationId="{27FE4828-A8FC-C9DF-70DB-3D8060161087}"/>
          </ac:spMkLst>
        </pc:spChg>
        <pc:spChg chg="add mod">
          <ac:chgData name="Hagen Jung" userId="6926b828-c362-459b-bb8b-03a54be29719" providerId="ADAL" clId="{1A5DC14B-EFB0-41AC-9B53-11831E7B2776}" dt="2024-03-12T16:35:03.346" v="19018" actId="1036"/>
          <ac:spMkLst>
            <pc:docMk/>
            <pc:sldMk cId="3438654712" sldId="263"/>
            <ac:spMk id="50" creationId="{2FEF8B77-5337-A9E3-000C-B74513A2F2E5}"/>
          </ac:spMkLst>
        </pc:spChg>
        <pc:spChg chg="add mod">
          <ac:chgData name="Hagen Jung" userId="6926b828-c362-459b-bb8b-03a54be29719" providerId="ADAL" clId="{1A5DC14B-EFB0-41AC-9B53-11831E7B2776}" dt="2024-03-12T16:35:03.346" v="19018" actId="1036"/>
          <ac:spMkLst>
            <pc:docMk/>
            <pc:sldMk cId="3438654712" sldId="263"/>
            <ac:spMk id="51" creationId="{4D925E77-FA6E-67AE-5946-D0D6635A0652}"/>
          </ac:spMkLst>
        </pc:spChg>
        <pc:spChg chg="add mod">
          <ac:chgData name="Hagen Jung" userId="6926b828-c362-459b-bb8b-03a54be29719" providerId="ADAL" clId="{1A5DC14B-EFB0-41AC-9B53-11831E7B2776}" dt="2024-03-12T16:35:03.346" v="19018" actId="1036"/>
          <ac:spMkLst>
            <pc:docMk/>
            <pc:sldMk cId="3438654712" sldId="263"/>
            <ac:spMk id="52" creationId="{0337241F-B8D3-1F46-ECFC-2B72661E82CE}"/>
          </ac:spMkLst>
        </pc:spChg>
        <pc:spChg chg="add mod">
          <ac:chgData name="Hagen Jung" userId="6926b828-c362-459b-bb8b-03a54be29719" providerId="ADAL" clId="{1A5DC14B-EFB0-41AC-9B53-11831E7B2776}" dt="2024-03-12T16:35:03.346" v="19018" actId="1036"/>
          <ac:spMkLst>
            <pc:docMk/>
            <pc:sldMk cId="3438654712" sldId="263"/>
            <ac:spMk id="53" creationId="{35BE1447-0E80-4E60-04AF-56C04570FE14}"/>
          </ac:spMkLst>
        </pc:spChg>
        <pc:spChg chg="add mod">
          <ac:chgData name="Hagen Jung" userId="6926b828-c362-459b-bb8b-03a54be29719" providerId="ADAL" clId="{1A5DC14B-EFB0-41AC-9B53-11831E7B2776}" dt="2024-03-12T16:35:03.346" v="19018" actId="1036"/>
          <ac:spMkLst>
            <pc:docMk/>
            <pc:sldMk cId="3438654712" sldId="263"/>
            <ac:spMk id="54" creationId="{9AF955EF-09F7-D975-1F05-B00167B0E6AF}"/>
          </ac:spMkLst>
        </pc:spChg>
        <pc:spChg chg="add del mod">
          <ac:chgData name="Hagen Jung" userId="6926b828-c362-459b-bb8b-03a54be29719" providerId="ADAL" clId="{1A5DC14B-EFB0-41AC-9B53-11831E7B2776}" dt="2024-03-12T15:54:04.983" v="17511" actId="478"/>
          <ac:spMkLst>
            <pc:docMk/>
            <pc:sldMk cId="3438654712" sldId="263"/>
            <ac:spMk id="55" creationId="{0417EA49-3D76-0FC3-AE89-38D874A1756B}"/>
          </ac:spMkLst>
        </pc:spChg>
        <pc:spChg chg="add mod">
          <ac:chgData name="Hagen Jung" userId="6926b828-c362-459b-bb8b-03a54be29719" providerId="ADAL" clId="{1A5DC14B-EFB0-41AC-9B53-11831E7B2776}" dt="2024-03-12T16:35:31.513" v="19022" actId="6549"/>
          <ac:spMkLst>
            <pc:docMk/>
            <pc:sldMk cId="3438654712" sldId="263"/>
            <ac:spMk id="56" creationId="{E130FCED-C54D-AAA3-41E9-6D9EBA89A7E2}"/>
          </ac:spMkLst>
        </pc:spChg>
        <pc:spChg chg="add mod">
          <ac:chgData name="Hagen Jung" userId="6926b828-c362-459b-bb8b-03a54be29719" providerId="ADAL" clId="{1A5DC14B-EFB0-41AC-9B53-11831E7B2776}" dt="2024-03-12T16:35:03.346" v="19018" actId="1036"/>
          <ac:spMkLst>
            <pc:docMk/>
            <pc:sldMk cId="3438654712" sldId="263"/>
            <ac:spMk id="57" creationId="{1B697901-0513-E045-1018-E4EC144BD1E8}"/>
          </ac:spMkLst>
        </pc:spChg>
        <pc:spChg chg="add mod">
          <ac:chgData name="Hagen Jung" userId="6926b828-c362-459b-bb8b-03a54be29719" providerId="ADAL" clId="{1A5DC14B-EFB0-41AC-9B53-11831E7B2776}" dt="2024-03-12T16:35:03.346" v="19018" actId="1036"/>
          <ac:spMkLst>
            <pc:docMk/>
            <pc:sldMk cId="3438654712" sldId="263"/>
            <ac:spMk id="58" creationId="{238258E2-1C46-28B3-14CB-5DF67D4F287F}"/>
          </ac:spMkLst>
        </pc:spChg>
        <pc:grpChg chg="add del mod">
          <ac:chgData name="Hagen Jung" userId="6926b828-c362-459b-bb8b-03a54be29719" providerId="ADAL" clId="{1A5DC14B-EFB0-41AC-9B53-11831E7B2776}" dt="2024-03-12T15:01:25.496" v="16715" actId="478"/>
          <ac:grpSpMkLst>
            <pc:docMk/>
            <pc:sldMk cId="3438654712" sldId="263"/>
            <ac:grpSpMk id="8" creationId="{96D03C91-F420-32EB-FC0C-D29FBE368800}"/>
          </ac:grpSpMkLst>
        </pc:grpChg>
        <pc:picChg chg="add del mod ord">
          <ac:chgData name="Hagen Jung" userId="6926b828-c362-459b-bb8b-03a54be29719" providerId="ADAL" clId="{1A5DC14B-EFB0-41AC-9B53-11831E7B2776}" dt="2024-03-12T07:25:39.499" v="14428" actId="478"/>
          <ac:picMkLst>
            <pc:docMk/>
            <pc:sldMk cId="3438654712" sldId="263"/>
            <ac:picMk id="3" creationId="{14EB44DA-5FB1-970D-0948-C63788B1784F}"/>
          </ac:picMkLst>
        </pc:picChg>
        <pc:picChg chg="add del mod">
          <ac:chgData name="Hagen Jung" userId="6926b828-c362-459b-bb8b-03a54be29719" providerId="ADAL" clId="{1A5DC14B-EFB0-41AC-9B53-11831E7B2776}" dt="2024-03-07T16:48:15.379" v="8021" actId="478"/>
          <ac:picMkLst>
            <pc:docMk/>
            <pc:sldMk cId="3438654712" sldId="263"/>
            <ac:picMk id="5" creationId="{211247D1-2B07-8107-87D4-C8B9BC09CD26}"/>
          </ac:picMkLst>
        </pc:picChg>
        <pc:picChg chg="add del mod">
          <ac:chgData name="Hagen Jung" userId="6926b828-c362-459b-bb8b-03a54be29719" providerId="ADAL" clId="{1A5DC14B-EFB0-41AC-9B53-11831E7B2776}" dt="2024-03-05T11:31:55.704" v="4055" actId="478"/>
          <ac:picMkLst>
            <pc:docMk/>
            <pc:sldMk cId="3438654712" sldId="263"/>
            <ac:picMk id="6" creationId="{4E947528-6AF2-8061-33DF-F181C3ADCAE4}"/>
          </ac:picMkLst>
        </pc:picChg>
      </pc:sldChg>
      <pc:sldChg chg="addSp delSp modSp mod ord setBg modClrScheme delDesignElem chgLayout">
        <pc:chgData name="Hagen Jung" userId="6926b828-c362-459b-bb8b-03a54be29719" providerId="ADAL" clId="{1A5DC14B-EFB0-41AC-9B53-11831E7B2776}" dt="2024-03-11T13:56:45.010" v="12341"/>
        <pc:sldMkLst>
          <pc:docMk/>
          <pc:sldMk cId="1461716454" sldId="264"/>
        </pc:sldMkLst>
        <pc:spChg chg="del mod ord">
          <ac:chgData name="Hagen Jung" userId="6926b828-c362-459b-bb8b-03a54be29719" providerId="ADAL" clId="{1A5DC14B-EFB0-41AC-9B53-11831E7B2776}" dt="2024-03-08T14:16:06.618" v="9922" actId="700"/>
          <ac:spMkLst>
            <pc:docMk/>
            <pc:sldMk cId="1461716454" sldId="264"/>
            <ac:spMk id="2" creationId="{869F5112-142D-9982-0776-B846692FF461}"/>
          </ac:spMkLst>
        </pc:spChg>
        <pc:spChg chg="mod ord">
          <ac:chgData name="Hagen Jung" userId="6926b828-c362-459b-bb8b-03a54be29719" providerId="ADAL" clId="{1A5DC14B-EFB0-41AC-9B53-11831E7B2776}" dt="2024-03-11T13:56:16.395" v="12330" actId="700"/>
          <ac:spMkLst>
            <pc:docMk/>
            <pc:sldMk cId="1461716454" sldId="264"/>
            <ac:spMk id="3" creationId="{6A23E756-B028-FC92-658A-E8B1C329FEE7}"/>
          </ac:spMkLst>
        </pc:spChg>
        <pc:spChg chg="add mod ord">
          <ac:chgData name="Hagen Jung" userId="6926b828-c362-459b-bb8b-03a54be29719" providerId="ADAL" clId="{1A5DC14B-EFB0-41AC-9B53-11831E7B2776}" dt="2024-03-11T13:56:16.395" v="12330" actId="700"/>
          <ac:spMkLst>
            <pc:docMk/>
            <pc:sldMk cId="1461716454" sldId="264"/>
            <ac:spMk id="4" creationId="{3FDD591B-03E5-EDD3-D2E4-406ED5C1D5EB}"/>
          </ac:spMkLst>
        </pc:spChg>
        <pc:spChg chg="add del mod ord">
          <ac:chgData name="Hagen Jung" userId="6926b828-c362-459b-bb8b-03a54be29719" providerId="ADAL" clId="{1A5DC14B-EFB0-41AC-9B53-11831E7B2776}" dt="2024-03-11T13:55:48.087" v="12313" actId="478"/>
          <ac:spMkLst>
            <pc:docMk/>
            <pc:sldMk cId="1461716454" sldId="264"/>
            <ac:spMk id="6" creationId="{F6220086-A518-3B99-592A-F20405FC29ED}"/>
          </ac:spMkLst>
        </pc:spChg>
        <pc:spChg chg="add del">
          <ac:chgData name="Hagen Jung" userId="6926b828-c362-459b-bb8b-03a54be29719" providerId="ADAL" clId="{1A5DC14B-EFB0-41AC-9B53-11831E7B2776}" dt="2024-03-08T14:16:06.618" v="9922" actId="700"/>
          <ac:spMkLst>
            <pc:docMk/>
            <pc:sldMk cId="1461716454" sldId="264"/>
            <ac:spMk id="8" creationId="{09588DA8-065E-4F6F-8EFD-43104AB2E0CF}"/>
          </ac:spMkLst>
        </pc:spChg>
        <pc:spChg chg="add del">
          <ac:chgData name="Hagen Jung" userId="6926b828-c362-459b-bb8b-03a54be29719" providerId="ADAL" clId="{1A5DC14B-EFB0-41AC-9B53-11831E7B2776}" dt="2024-03-08T14:16:06.618" v="9922" actId="700"/>
          <ac:spMkLst>
            <pc:docMk/>
            <pc:sldMk cId="1461716454" sldId="264"/>
            <ac:spMk id="10" creationId="{C4285719-470E-454C-AF62-8323075F1F5B}"/>
          </ac:spMkLst>
        </pc:spChg>
        <pc:spChg chg="add del">
          <ac:chgData name="Hagen Jung" userId="6926b828-c362-459b-bb8b-03a54be29719" providerId="ADAL" clId="{1A5DC14B-EFB0-41AC-9B53-11831E7B2776}" dt="2024-03-08T14:16:06.618" v="9922" actId="700"/>
          <ac:spMkLst>
            <pc:docMk/>
            <pc:sldMk cId="1461716454" sldId="264"/>
            <ac:spMk id="12" creationId="{CD9FE4EF-C4D8-49A0-B2FF-81D8DB7D8A24}"/>
          </ac:spMkLst>
        </pc:spChg>
        <pc:spChg chg="add del">
          <ac:chgData name="Hagen Jung" userId="6926b828-c362-459b-bb8b-03a54be29719" providerId="ADAL" clId="{1A5DC14B-EFB0-41AC-9B53-11831E7B2776}" dt="2024-03-08T14:16:06.618" v="9922" actId="700"/>
          <ac:spMkLst>
            <pc:docMk/>
            <pc:sldMk cId="1461716454" sldId="264"/>
            <ac:spMk id="14" creationId="{4300840D-0A0B-4512-BACA-B439D5B9C57C}"/>
          </ac:spMkLst>
        </pc:spChg>
        <pc:spChg chg="add del">
          <ac:chgData name="Hagen Jung" userId="6926b828-c362-459b-bb8b-03a54be29719" providerId="ADAL" clId="{1A5DC14B-EFB0-41AC-9B53-11831E7B2776}" dt="2024-03-08T14:16:06.618" v="9922" actId="700"/>
          <ac:spMkLst>
            <pc:docMk/>
            <pc:sldMk cId="1461716454" sldId="264"/>
            <ac:spMk id="16" creationId="{D2B78728-A580-49A7-84F9-6EF6F583ADE0}"/>
          </ac:spMkLst>
        </pc:spChg>
        <pc:spChg chg="add del">
          <ac:chgData name="Hagen Jung" userId="6926b828-c362-459b-bb8b-03a54be29719" providerId="ADAL" clId="{1A5DC14B-EFB0-41AC-9B53-11831E7B2776}" dt="2024-03-08T14:16:06.618" v="9922" actId="700"/>
          <ac:spMkLst>
            <pc:docMk/>
            <pc:sldMk cId="1461716454" sldId="264"/>
            <ac:spMk id="18" creationId="{38FAA1A1-D861-433F-88FA-1E9D6FD31D11}"/>
          </ac:spMkLst>
        </pc:spChg>
        <pc:spChg chg="add del">
          <ac:chgData name="Hagen Jung" userId="6926b828-c362-459b-bb8b-03a54be29719" providerId="ADAL" clId="{1A5DC14B-EFB0-41AC-9B53-11831E7B2776}" dt="2024-03-08T14:16:06.618" v="9922" actId="700"/>
          <ac:spMkLst>
            <pc:docMk/>
            <pc:sldMk cId="1461716454" sldId="264"/>
            <ac:spMk id="20" creationId="{8D71EDA1-87BF-4D5D-AB79-F346FD19278A}"/>
          </ac:spMkLst>
        </pc:spChg>
        <pc:picChg chg="add del mod">
          <ac:chgData name="Hagen Jung" userId="6926b828-c362-459b-bb8b-03a54be29719" providerId="ADAL" clId="{1A5DC14B-EFB0-41AC-9B53-11831E7B2776}" dt="2024-03-08T14:16:19.593" v="9927" actId="478"/>
          <ac:picMkLst>
            <pc:docMk/>
            <pc:sldMk cId="1461716454" sldId="264"/>
            <ac:picMk id="4" creationId="{D03F2708-7236-4CF9-BD58-296DC7FCB330}"/>
          </ac:picMkLst>
        </pc:picChg>
        <pc:picChg chg="add del mod">
          <ac:chgData name="Hagen Jung" userId="6926b828-c362-459b-bb8b-03a54be29719" providerId="ADAL" clId="{1A5DC14B-EFB0-41AC-9B53-11831E7B2776}" dt="2024-03-08T14:16:20.151" v="9928" actId="478"/>
          <ac:picMkLst>
            <pc:docMk/>
            <pc:sldMk cId="1461716454" sldId="264"/>
            <ac:picMk id="5" creationId="{6A24EFFD-949D-911D-7F58-28734C43F662}"/>
          </ac:picMkLst>
        </pc:picChg>
      </pc:sldChg>
      <pc:sldChg chg="addSp modSp mod ord modClrScheme chgLayout">
        <pc:chgData name="Hagen Jung" userId="6926b828-c362-459b-bb8b-03a54be29719" providerId="ADAL" clId="{1A5DC14B-EFB0-41AC-9B53-11831E7B2776}" dt="2024-03-12T12:20:13.298" v="15321" actId="20577"/>
        <pc:sldMkLst>
          <pc:docMk/>
          <pc:sldMk cId="432822274" sldId="265"/>
        </pc:sldMkLst>
        <pc:spChg chg="mod ord">
          <ac:chgData name="Hagen Jung" userId="6926b828-c362-459b-bb8b-03a54be29719" providerId="ADAL" clId="{1A5DC14B-EFB0-41AC-9B53-11831E7B2776}" dt="2024-03-12T07:22:53.898" v="14299" actId="1076"/>
          <ac:spMkLst>
            <pc:docMk/>
            <pc:sldMk cId="432822274" sldId="265"/>
            <ac:spMk id="2" creationId="{D07D29BE-DB4A-D3CE-80BF-F47D33C40A45}"/>
          </ac:spMkLst>
        </pc:spChg>
        <pc:spChg chg="mod ord">
          <ac:chgData name="Hagen Jung" userId="6926b828-c362-459b-bb8b-03a54be29719" providerId="ADAL" clId="{1A5DC14B-EFB0-41AC-9B53-11831E7B2776}" dt="2024-03-12T07:21:53.420" v="14287" actId="6549"/>
          <ac:spMkLst>
            <pc:docMk/>
            <pc:sldMk cId="432822274" sldId="265"/>
            <ac:spMk id="3" creationId="{08234250-80D3-E502-8257-0C6B12BE8E7F}"/>
          </ac:spMkLst>
        </pc:spChg>
        <pc:spChg chg="add mod">
          <ac:chgData name="Hagen Jung" userId="6926b828-c362-459b-bb8b-03a54be29719" providerId="ADAL" clId="{1A5DC14B-EFB0-41AC-9B53-11831E7B2776}" dt="2024-03-12T12:20:13.298" v="15321" actId="20577"/>
          <ac:spMkLst>
            <pc:docMk/>
            <pc:sldMk cId="432822274" sldId="265"/>
            <ac:spMk id="5" creationId="{3A14016B-D468-40EB-2AFD-A9B86D78582B}"/>
          </ac:spMkLst>
        </pc:spChg>
        <pc:spChg chg="add mod">
          <ac:chgData name="Hagen Jung" userId="6926b828-c362-459b-bb8b-03a54be29719" providerId="ADAL" clId="{1A5DC14B-EFB0-41AC-9B53-11831E7B2776}" dt="2024-03-12T07:23:10.813" v="14305" actId="1076"/>
          <ac:spMkLst>
            <pc:docMk/>
            <pc:sldMk cId="432822274" sldId="265"/>
            <ac:spMk id="6" creationId="{F8DB4C74-5A61-70F2-D55C-DC3BCFFB0C95}"/>
          </ac:spMkLst>
        </pc:spChg>
      </pc:sldChg>
      <pc:sldChg chg="addSp delSp modSp mod ord setBg modClrScheme delDesignElem chgLayout">
        <pc:chgData name="Hagen Jung" userId="6926b828-c362-459b-bb8b-03a54be29719" providerId="ADAL" clId="{1A5DC14B-EFB0-41AC-9B53-11831E7B2776}" dt="2024-03-12T07:18:46.155" v="14128" actId="1076"/>
        <pc:sldMkLst>
          <pc:docMk/>
          <pc:sldMk cId="261873409" sldId="266"/>
        </pc:sldMkLst>
        <pc:spChg chg="mod topLvl">
          <ac:chgData name="Hagen Jung" userId="6926b828-c362-459b-bb8b-03a54be29719" providerId="ADAL" clId="{1A5DC14B-EFB0-41AC-9B53-11831E7B2776}" dt="2024-03-12T07:18:46.155" v="14128" actId="1076"/>
          <ac:spMkLst>
            <pc:docMk/>
            <pc:sldMk cId="261873409" sldId="266"/>
            <ac:spMk id="2" creationId="{0B654B3B-8F91-7DCC-C150-19F3BB1E928A}"/>
          </ac:spMkLst>
        </pc:spChg>
        <pc:spChg chg="add del mod">
          <ac:chgData name="Hagen Jung" userId="6926b828-c362-459b-bb8b-03a54be29719" providerId="ADAL" clId="{1A5DC14B-EFB0-41AC-9B53-11831E7B2776}" dt="2024-03-05T08:26:14.455" v="1152" actId="478"/>
          <ac:spMkLst>
            <pc:docMk/>
            <pc:sldMk cId="261873409" sldId="266"/>
            <ac:spMk id="3" creationId="{B3E1D211-B9C8-E6CF-77D7-B1686A386D74}"/>
          </ac:spMkLst>
        </pc:spChg>
        <pc:spChg chg="add mod topLvl">
          <ac:chgData name="Hagen Jung" userId="6926b828-c362-459b-bb8b-03a54be29719" providerId="ADAL" clId="{1A5DC14B-EFB0-41AC-9B53-11831E7B2776}" dt="2024-03-12T07:18:46.155" v="14128" actId="1076"/>
          <ac:spMkLst>
            <pc:docMk/>
            <pc:sldMk cId="261873409" sldId="266"/>
            <ac:spMk id="4" creationId="{4560B3BA-3D52-B2DD-57B6-F3748EA6C07B}"/>
          </ac:spMkLst>
        </pc:spChg>
        <pc:spChg chg="mod topLvl">
          <ac:chgData name="Hagen Jung" userId="6926b828-c362-459b-bb8b-03a54be29719" providerId="ADAL" clId="{1A5DC14B-EFB0-41AC-9B53-11831E7B2776}" dt="2024-03-12T07:18:46.155" v="14128" actId="1076"/>
          <ac:spMkLst>
            <pc:docMk/>
            <pc:sldMk cId="261873409" sldId="266"/>
            <ac:spMk id="5" creationId="{EAC488A0-6147-3415-0FFD-EA647F2F68E4}"/>
          </ac:spMkLst>
        </pc:spChg>
        <pc:spChg chg="mod topLvl">
          <ac:chgData name="Hagen Jung" userId="6926b828-c362-459b-bb8b-03a54be29719" providerId="ADAL" clId="{1A5DC14B-EFB0-41AC-9B53-11831E7B2776}" dt="2024-03-12T07:18:46.155" v="14128" actId="1076"/>
          <ac:spMkLst>
            <pc:docMk/>
            <pc:sldMk cId="261873409" sldId="266"/>
            <ac:spMk id="6" creationId="{85CC523D-BE06-65EC-8111-8716E6B4BB63}"/>
          </ac:spMkLst>
        </pc:spChg>
        <pc:spChg chg="mod topLvl">
          <ac:chgData name="Hagen Jung" userId="6926b828-c362-459b-bb8b-03a54be29719" providerId="ADAL" clId="{1A5DC14B-EFB0-41AC-9B53-11831E7B2776}" dt="2024-03-12T07:18:46.155" v="14128" actId="1076"/>
          <ac:spMkLst>
            <pc:docMk/>
            <pc:sldMk cId="261873409" sldId="266"/>
            <ac:spMk id="7" creationId="{87D1BA18-E7B2-8C51-9E98-A2010D46CE52}"/>
          </ac:spMkLst>
        </pc:spChg>
        <pc:spChg chg="add mod">
          <ac:chgData name="Hagen Jung" userId="6926b828-c362-459b-bb8b-03a54be29719" providerId="ADAL" clId="{1A5DC14B-EFB0-41AC-9B53-11831E7B2776}" dt="2024-03-12T07:18:38.596" v="14127" actId="6549"/>
          <ac:spMkLst>
            <pc:docMk/>
            <pc:sldMk cId="261873409" sldId="266"/>
            <ac:spMk id="8" creationId="{394EC5C9-B3CD-FDBA-3A1D-8D363D496D87}"/>
          </ac:spMkLst>
        </pc:spChg>
        <pc:spChg chg="del mod">
          <ac:chgData name="Hagen Jung" userId="6926b828-c362-459b-bb8b-03a54be29719" providerId="ADAL" clId="{1A5DC14B-EFB0-41AC-9B53-11831E7B2776}" dt="2024-03-05T08:41:36.806" v="1652" actId="478"/>
          <ac:spMkLst>
            <pc:docMk/>
            <pc:sldMk cId="261873409" sldId="266"/>
            <ac:spMk id="8" creationId="{E120EDD0-C0CB-BD06-F8D9-AD41BBA5D638}"/>
          </ac:spMkLst>
        </pc:spChg>
        <pc:spChg chg="del mod">
          <ac:chgData name="Hagen Jung" userId="6926b828-c362-459b-bb8b-03a54be29719" providerId="ADAL" clId="{1A5DC14B-EFB0-41AC-9B53-11831E7B2776}" dt="2024-03-05T08:43:40.859" v="1746" actId="478"/>
          <ac:spMkLst>
            <pc:docMk/>
            <pc:sldMk cId="261873409" sldId="266"/>
            <ac:spMk id="9" creationId="{1E776FF5-C223-E5F0-8E7B-A55445AB82D5}"/>
          </ac:spMkLst>
        </pc:spChg>
        <pc:spChg chg="add del mod ord">
          <ac:chgData name="Hagen Jung" userId="6926b828-c362-459b-bb8b-03a54be29719" providerId="ADAL" clId="{1A5DC14B-EFB0-41AC-9B53-11831E7B2776}" dt="2024-03-12T07:16:08.094" v="14072" actId="478"/>
          <ac:spMkLst>
            <pc:docMk/>
            <pc:sldMk cId="261873409" sldId="266"/>
            <ac:spMk id="9" creationId="{7EB7BA97-9487-7A2F-74EA-46D03F867FBE}"/>
          </ac:spMkLst>
        </pc:spChg>
        <pc:spChg chg="add mod ord topLvl">
          <ac:chgData name="Hagen Jung" userId="6926b828-c362-459b-bb8b-03a54be29719" providerId="ADAL" clId="{1A5DC14B-EFB0-41AC-9B53-11831E7B2776}" dt="2024-03-08T09:40:18.599" v="8879" actId="164"/>
          <ac:spMkLst>
            <pc:docMk/>
            <pc:sldMk cId="261873409" sldId="266"/>
            <ac:spMk id="9" creationId="{FFE65EE7-7D1B-5F80-E2F9-44B9B956F5FA}"/>
          </ac:spMkLst>
        </pc:spChg>
        <pc:spChg chg="add del mod">
          <ac:chgData name="Hagen Jung" userId="6926b828-c362-459b-bb8b-03a54be29719" providerId="ADAL" clId="{1A5DC14B-EFB0-41AC-9B53-11831E7B2776}" dt="2024-03-05T08:38:35.558" v="1517" actId="478"/>
          <ac:spMkLst>
            <pc:docMk/>
            <pc:sldMk cId="261873409" sldId="266"/>
            <ac:spMk id="10" creationId="{FCC00330-5029-3183-DF3C-5049850E0A12}"/>
          </ac:spMkLst>
        </pc:spChg>
        <pc:spChg chg="add del mod">
          <ac:chgData name="Hagen Jung" userId="6926b828-c362-459b-bb8b-03a54be29719" providerId="ADAL" clId="{1A5DC14B-EFB0-41AC-9B53-11831E7B2776}" dt="2024-03-05T08:37:27.775" v="1487" actId="478"/>
          <ac:spMkLst>
            <pc:docMk/>
            <pc:sldMk cId="261873409" sldId="266"/>
            <ac:spMk id="11" creationId="{2670DA21-2718-DBB6-F6B6-A7ABFA2E2F10}"/>
          </ac:spMkLst>
        </pc:spChg>
        <pc:spChg chg="add mod topLvl">
          <ac:chgData name="Hagen Jung" userId="6926b828-c362-459b-bb8b-03a54be29719" providerId="ADAL" clId="{1A5DC14B-EFB0-41AC-9B53-11831E7B2776}" dt="2024-03-12T07:18:46.155" v="14128" actId="1076"/>
          <ac:spMkLst>
            <pc:docMk/>
            <pc:sldMk cId="261873409" sldId="266"/>
            <ac:spMk id="12" creationId="{283FDD43-6D12-FEEA-5ECF-300E4951425C}"/>
          </ac:spMkLst>
        </pc:spChg>
        <pc:spChg chg="add mod topLvl">
          <ac:chgData name="Hagen Jung" userId="6926b828-c362-459b-bb8b-03a54be29719" providerId="ADAL" clId="{1A5DC14B-EFB0-41AC-9B53-11831E7B2776}" dt="2024-03-12T07:18:46.155" v="14128" actId="1076"/>
          <ac:spMkLst>
            <pc:docMk/>
            <pc:sldMk cId="261873409" sldId="266"/>
            <ac:spMk id="13" creationId="{4B10C66D-7D7F-BA39-0967-A81C6701FAED}"/>
          </ac:spMkLst>
        </pc:spChg>
        <pc:spChg chg="add mod topLvl">
          <ac:chgData name="Hagen Jung" userId="6926b828-c362-459b-bb8b-03a54be29719" providerId="ADAL" clId="{1A5DC14B-EFB0-41AC-9B53-11831E7B2776}" dt="2024-03-12T07:18:46.155" v="14128" actId="1076"/>
          <ac:spMkLst>
            <pc:docMk/>
            <pc:sldMk cId="261873409" sldId="266"/>
            <ac:spMk id="14" creationId="{5387745B-8293-077E-7FCA-FC28BEA9D69B}"/>
          </ac:spMkLst>
        </pc:spChg>
        <pc:spChg chg="del mod ord">
          <ac:chgData name="Hagen Jung" userId="6926b828-c362-459b-bb8b-03a54be29719" providerId="ADAL" clId="{1A5DC14B-EFB0-41AC-9B53-11831E7B2776}" dt="2024-03-08T14:01:16.018" v="9721" actId="478"/>
          <ac:spMkLst>
            <pc:docMk/>
            <pc:sldMk cId="261873409" sldId="266"/>
            <ac:spMk id="15" creationId="{A9B34C42-6C93-D438-1E81-3498781225DA}"/>
          </ac:spMkLst>
        </pc:spChg>
        <pc:spChg chg="add mod topLvl">
          <ac:chgData name="Hagen Jung" userId="6926b828-c362-459b-bb8b-03a54be29719" providerId="ADAL" clId="{1A5DC14B-EFB0-41AC-9B53-11831E7B2776}" dt="2024-03-12T07:18:46.155" v="14128" actId="1076"/>
          <ac:spMkLst>
            <pc:docMk/>
            <pc:sldMk cId="261873409" sldId="266"/>
            <ac:spMk id="16" creationId="{B134AD70-B776-2C86-6BD6-FE1C38B189CA}"/>
          </ac:spMkLst>
        </pc:spChg>
        <pc:spChg chg="add mod topLvl">
          <ac:chgData name="Hagen Jung" userId="6926b828-c362-459b-bb8b-03a54be29719" providerId="ADAL" clId="{1A5DC14B-EFB0-41AC-9B53-11831E7B2776}" dt="2024-03-12T07:18:46.155" v="14128" actId="1076"/>
          <ac:spMkLst>
            <pc:docMk/>
            <pc:sldMk cId="261873409" sldId="266"/>
            <ac:spMk id="17" creationId="{A6998E6C-4A05-CE23-096B-9B3F88E6F1C6}"/>
          </ac:spMkLst>
        </pc:spChg>
        <pc:spChg chg="add del mod">
          <ac:chgData name="Hagen Jung" userId="6926b828-c362-459b-bb8b-03a54be29719" providerId="ADAL" clId="{1A5DC14B-EFB0-41AC-9B53-11831E7B2776}" dt="2024-03-05T08:59:51.988" v="2397" actId="478"/>
          <ac:spMkLst>
            <pc:docMk/>
            <pc:sldMk cId="261873409" sldId="266"/>
            <ac:spMk id="18" creationId="{0034B6A8-7738-899E-7959-0C13A78D738B}"/>
          </ac:spMkLst>
        </pc:spChg>
        <pc:spChg chg="add del mod">
          <ac:chgData name="Hagen Jung" userId="6926b828-c362-459b-bb8b-03a54be29719" providerId="ADAL" clId="{1A5DC14B-EFB0-41AC-9B53-11831E7B2776}" dt="2024-03-05T10:44:37.254" v="2668" actId="478"/>
          <ac:spMkLst>
            <pc:docMk/>
            <pc:sldMk cId="261873409" sldId="266"/>
            <ac:spMk id="20" creationId="{048E71E7-2305-1BF1-7A53-E7EEC17131C7}"/>
          </ac:spMkLst>
        </pc:spChg>
        <pc:spChg chg="mod topLvl">
          <ac:chgData name="Hagen Jung" userId="6926b828-c362-459b-bb8b-03a54be29719" providerId="ADAL" clId="{1A5DC14B-EFB0-41AC-9B53-11831E7B2776}" dt="2024-03-12T07:18:46.155" v="14128" actId="1076"/>
          <ac:spMkLst>
            <pc:docMk/>
            <pc:sldMk cId="261873409" sldId="266"/>
            <ac:spMk id="21" creationId="{2AB67000-163B-7030-56A5-DD26A63458D8}"/>
          </ac:spMkLst>
        </pc:spChg>
        <pc:spChg chg="mod topLvl">
          <ac:chgData name="Hagen Jung" userId="6926b828-c362-459b-bb8b-03a54be29719" providerId="ADAL" clId="{1A5DC14B-EFB0-41AC-9B53-11831E7B2776}" dt="2024-03-12T07:18:46.155" v="14128" actId="1076"/>
          <ac:spMkLst>
            <pc:docMk/>
            <pc:sldMk cId="261873409" sldId="266"/>
            <ac:spMk id="22" creationId="{5ACFD340-2F0B-D961-9798-AB2E434FEEF5}"/>
          </ac:spMkLst>
        </pc:spChg>
        <pc:spChg chg="del mod">
          <ac:chgData name="Hagen Jung" userId="6926b828-c362-459b-bb8b-03a54be29719" providerId="ADAL" clId="{1A5DC14B-EFB0-41AC-9B53-11831E7B2776}" dt="2024-03-05T08:38:27.439" v="1506" actId="478"/>
          <ac:spMkLst>
            <pc:docMk/>
            <pc:sldMk cId="261873409" sldId="266"/>
            <ac:spMk id="23" creationId="{4DF79B3A-098E-3B5B-0913-709C98E259C2}"/>
          </ac:spMkLst>
        </pc:spChg>
        <pc:spChg chg="add mod ord topLvl">
          <ac:chgData name="Hagen Jung" userId="6926b828-c362-459b-bb8b-03a54be29719" providerId="ADAL" clId="{1A5DC14B-EFB0-41AC-9B53-11831E7B2776}" dt="2024-03-12T07:18:46.155" v="14128" actId="1076"/>
          <ac:spMkLst>
            <pc:docMk/>
            <pc:sldMk cId="261873409" sldId="266"/>
            <ac:spMk id="24" creationId="{FCB37DD5-3B14-0F75-85BE-2242EA4DF74D}"/>
          </ac:spMkLst>
        </pc:spChg>
        <pc:spChg chg="add del">
          <ac:chgData name="Hagen Jung" userId="6926b828-c362-459b-bb8b-03a54be29719" providerId="ADAL" clId="{1A5DC14B-EFB0-41AC-9B53-11831E7B2776}" dt="2024-03-08T13:55:00.698" v="9633" actId="700"/>
          <ac:spMkLst>
            <pc:docMk/>
            <pc:sldMk cId="261873409" sldId="266"/>
            <ac:spMk id="29" creationId="{BACC6370-2D7E-4714-9D71-7542949D7D5D}"/>
          </ac:spMkLst>
        </pc:spChg>
        <pc:spChg chg="add del">
          <ac:chgData name="Hagen Jung" userId="6926b828-c362-459b-bb8b-03a54be29719" providerId="ADAL" clId="{1A5DC14B-EFB0-41AC-9B53-11831E7B2776}" dt="2024-03-08T13:55:00.698" v="9633" actId="700"/>
          <ac:spMkLst>
            <pc:docMk/>
            <pc:sldMk cId="261873409" sldId="266"/>
            <ac:spMk id="31" creationId="{256B2C21-A230-48C0-8DF1-C46611373C44}"/>
          </ac:spMkLst>
        </pc:spChg>
        <pc:spChg chg="add del">
          <ac:chgData name="Hagen Jung" userId="6926b828-c362-459b-bb8b-03a54be29719" providerId="ADAL" clId="{1A5DC14B-EFB0-41AC-9B53-11831E7B2776}" dt="2024-03-08T13:55:00.698" v="9633" actId="700"/>
          <ac:spMkLst>
            <pc:docMk/>
            <pc:sldMk cId="261873409" sldId="266"/>
            <ac:spMk id="33" creationId="{3847E18C-932D-4C95-AABA-FEC7C9499AD7}"/>
          </ac:spMkLst>
        </pc:spChg>
        <pc:spChg chg="add del">
          <ac:chgData name="Hagen Jung" userId="6926b828-c362-459b-bb8b-03a54be29719" providerId="ADAL" clId="{1A5DC14B-EFB0-41AC-9B53-11831E7B2776}" dt="2024-03-08T13:55:00.698" v="9633" actId="700"/>
          <ac:spMkLst>
            <pc:docMk/>
            <pc:sldMk cId="261873409" sldId="266"/>
            <ac:spMk id="35" creationId="{3150CB11-0C61-439E-910F-5787759E72A0}"/>
          </ac:spMkLst>
        </pc:spChg>
        <pc:spChg chg="add del">
          <ac:chgData name="Hagen Jung" userId="6926b828-c362-459b-bb8b-03a54be29719" providerId="ADAL" clId="{1A5DC14B-EFB0-41AC-9B53-11831E7B2776}" dt="2024-03-08T13:55:00.698" v="9633" actId="700"/>
          <ac:spMkLst>
            <pc:docMk/>
            <pc:sldMk cId="261873409" sldId="266"/>
            <ac:spMk id="37" creationId="{43F8A58B-5155-44CE-A5FF-7647B47D0A7A}"/>
          </ac:spMkLst>
        </pc:spChg>
        <pc:spChg chg="add del">
          <ac:chgData name="Hagen Jung" userId="6926b828-c362-459b-bb8b-03a54be29719" providerId="ADAL" clId="{1A5DC14B-EFB0-41AC-9B53-11831E7B2776}" dt="2024-03-08T13:55:00.698" v="9633" actId="700"/>
          <ac:spMkLst>
            <pc:docMk/>
            <pc:sldMk cId="261873409" sldId="266"/>
            <ac:spMk id="39" creationId="{443F2ACA-E6D6-4028-82DD-F03C262D5DE6}"/>
          </ac:spMkLst>
        </pc:spChg>
        <pc:grpChg chg="add del mod">
          <ac:chgData name="Hagen Jung" userId="6926b828-c362-459b-bb8b-03a54be29719" providerId="ADAL" clId="{1A5DC14B-EFB0-41AC-9B53-11831E7B2776}" dt="2024-03-12T07:17:55.793" v="14111" actId="165"/>
          <ac:grpSpMkLst>
            <pc:docMk/>
            <pc:sldMk cId="261873409" sldId="266"/>
            <ac:grpSpMk id="10" creationId="{114AD350-6BA5-D32F-E794-5FB7E3BC874B}"/>
          </ac:grpSpMkLst>
        </pc:grpChg>
        <pc:grpChg chg="add del mod">
          <ac:chgData name="Hagen Jung" userId="6926b828-c362-459b-bb8b-03a54be29719" providerId="ADAL" clId="{1A5DC14B-EFB0-41AC-9B53-11831E7B2776}" dt="2024-03-08T09:39:17.119" v="8829" actId="165"/>
          <ac:grpSpMkLst>
            <pc:docMk/>
            <pc:sldMk cId="261873409" sldId="266"/>
            <ac:grpSpMk id="10" creationId="{790F5AA5-EA6B-673D-D803-44FD9A001809}"/>
          </ac:grpSpMkLst>
        </pc:grpChg>
        <pc:grpChg chg="add del mod">
          <ac:chgData name="Hagen Jung" userId="6926b828-c362-459b-bb8b-03a54be29719" providerId="ADAL" clId="{1A5DC14B-EFB0-41AC-9B53-11831E7B2776}" dt="2024-03-08T09:39:37.181" v="8855" actId="165"/>
          <ac:grpSpMkLst>
            <pc:docMk/>
            <pc:sldMk cId="261873409" sldId="266"/>
            <ac:grpSpMk id="11" creationId="{66C8407C-BA4D-8246-516E-480A5A5E8B74}"/>
          </ac:grpSpMkLst>
        </pc:grpChg>
        <pc:grpChg chg="add del mod">
          <ac:chgData name="Hagen Jung" userId="6926b828-c362-459b-bb8b-03a54be29719" providerId="ADAL" clId="{1A5DC14B-EFB0-41AC-9B53-11831E7B2776}" dt="2024-03-08T09:41:55.189" v="8884" actId="478"/>
          <ac:grpSpMkLst>
            <pc:docMk/>
            <pc:sldMk cId="261873409" sldId="266"/>
            <ac:grpSpMk id="18" creationId="{7DD8DEC0-EEE0-4FFA-C7CB-2A2E0DC0CBB9}"/>
          </ac:grpSpMkLst>
        </pc:grpChg>
        <pc:picChg chg="add del mod">
          <ac:chgData name="Hagen Jung" userId="6926b828-c362-459b-bb8b-03a54be29719" providerId="ADAL" clId="{1A5DC14B-EFB0-41AC-9B53-11831E7B2776}" dt="2024-03-08T14:00:56.776" v="9717" actId="478"/>
          <ac:picMkLst>
            <pc:docMk/>
            <pc:sldMk cId="261873409" sldId="266"/>
            <ac:picMk id="3" creationId="{0A5E62C9-98AE-B156-138C-0447204A92B3}"/>
          </ac:picMkLst>
        </pc:picChg>
        <pc:picChg chg="add del mod">
          <ac:chgData name="Hagen Jung" userId="6926b828-c362-459b-bb8b-03a54be29719" providerId="ADAL" clId="{1A5DC14B-EFB0-41AC-9B53-11831E7B2776}" dt="2024-03-04T17:07:15.461" v="865" actId="478"/>
          <ac:picMkLst>
            <pc:docMk/>
            <pc:sldMk cId="261873409" sldId="266"/>
            <ac:picMk id="3" creationId="{28D5DFF9-B043-D146-7A6A-5D0BE6BB99BF}"/>
          </ac:picMkLst>
        </pc:picChg>
        <pc:picChg chg="add del mod">
          <ac:chgData name="Hagen Jung" userId="6926b828-c362-459b-bb8b-03a54be29719" providerId="ADAL" clId="{1A5DC14B-EFB0-41AC-9B53-11831E7B2776}" dt="2024-03-04T17:07:51.867" v="874" actId="478"/>
          <ac:picMkLst>
            <pc:docMk/>
            <pc:sldMk cId="261873409" sldId="266"/>
            <ac:picMk id="4" creationId="{0B28B5D6-DC74-3AD1-3CA5-25653FB6168A}"/>
          </ac:picMkLst>
        </pc:picChg>
        <pc:picChg chg="add mod topLvl">
          <ac:chgData name="Hagen Jung" userId="6926b828-c362-459b-bb8b-03a54be29719" providerId="ADAL" clId="{1A5DC14B-EFB0-41AC-9B53-11831E7B2776}" dt="2024-03-08T09:40:18.599" v="8879" actId="164"/>
          <ac:picMkLst>
            <pc:docMk/>
            <pc:sldMk cId="261873409" sldId="266"/>
            <ac:picMk id="8" creationId="{F544A716-2182-6DCB-4734-78535E16AF32}"/>
          </ac:picMkLst>
        </pc:picChg>
        <pc:picChg chg="add del mod ord">
          <ac:chgData name="Hagen Jung" userId="6926b828-c362-459b-bb8b-03a54be29719" providerId="ADAL" clId="{1A5DC14B-EFB0-41AC-9B53-11831E7B2776}" dt="2024-03-04T17:11:13.436" v="944" actId="478"/>
          <ac:picMkLst>
            <pc:docMk/>
            <pc:sldMk cId="261873409" sldId="266"/>
            <ac:picMk id="10" creationId="{E8457F40-0825-C748-DF81-5BB59C4DFF77}"/>
          </ac:picMkLst>
        </pc:picChg>
        <pc:picChg chg="add del mod ord">
          <ac:chgData name="Hagen Jung" userId="6926b828-c362-459b-bb8b-03a54be29719" providerId="ADAL" clId="{1A5DC14B-EFB0-41AC-9B53-11831E7B2776}" dt="2024-03-04T17:11:54.227" v="949" actId="478"/>
          <ac:picMkLst>
            <pc:docMk/>
            <pc:sldMk cId="261873409" sldId="266"/>
            <ac:picMk id="11" creationId="{9AD8351C-1B34-94A0-98B0-9BFD4BD942F2}"/>
          </ac:picMkLst>
        </pc:picChg>
        <pc:picChg chg="add del mod ord">
          <ac:chgData name="Hagen Jung" userId="6926b828-c362-459b-bb8b-03a54be29719" providerId="ADAL" clId="{1A5DC14B-EFB0-41AC-9B53-11831E7B2776}" dt="2024-03-04T17:13:44.944" v="964" actId="478"/>
          <ac:picMkLst>
            <pc:docMk/>
            <pc:sldMk cId="261873409" sldId="266"/>
            <ac:picMk id="12" creationId="{AA556F9D-0FDD-A186-6EB0-B41CD3B00452}"/>
          </ac:picMkLst>
        </pc:picChg>
        <pc:picChg chg="add del mod">
          <ac:chgData name="Hagen Jung" userId="6926b828-c362-459b-bb8b-03a54be29719" providerId="ADAL" clId="{1A5DC14B-EFB0-41AC-9B53-11831E7B2776}" dt="2024-03-05T11:17:27.837" v="3639" actId="478"/>
          <ac:picMkLst>
            <pc:docMk/>
            <pc:sldMk cId="261873409" sldId="266"/>
            <ac:picMk id="19" creationId="{F7D67161-E10D-F6E9-443C-520B31A13A0F}"/>
          </ac:picMkLst>
        </pc:picChg>
        <pc:picChg chg="add del mod">
          <ac:chgData name="Hagen Jung" userId="6926b828-c362-459b-bb8b-03a54be29719" providerId="ADAL" clId="{1A5DC14B-EFB0-41AC-9B53-11831E7B2776}" dt="2024-03-08T14:00:58.976" v="9718" actId="478"/>
          <ac:picMkLst>
            <pc:docMk/>
            <pc:sldMk cId="261873409" sldId="266"/>
            <ac:picMk id="20" creationId="{65776A69-7ABD-7E98-F9EB-845F6E4C0295}"/>
          </ac:picMkLst>
        </pc:picChg>
        <pc:picChg chg="add del mod">
          <ac:chgData name="Hagen Jung" userId="6926b828-c362-459b-bb8b-03a54be29719" providerId="ADAL" clId="{1A5DC14B-EFB0-41AC-9B53-11831E7B2776}" dt="2024-03-07T16:48:06.390" v="8004" actId="478"/>
          <ac:picMkLst>
            <pc:docMk/>
            <pc:sldMk cId="261873409" sldId="266"/>
            <ac:picMk id="25" creationId="{39C509CB-16F1-1575-836D-E688828194DB}"/>
          </ac:picMkLst>
        </pc:picChg>
      </pc:sldChg>
      <pc:sldChg chg="addSp delSp modSp del mod setBg modClrScheme chgLayout">
        <pc:chgData name="Hagen Jung" userId="6926b828-c362-459b-bb8b-03a54be29719" providerId="ADAL" clId="{1A5DC14B-EFB0-41AC-9B53-11831E7B2776}" dt="2024-03-08T10:26:05.262" v="9374" actId="47"/>
        <pc:sldMkLst>
          <pc:docMk/>
          <pc:sldMk cId="1740218072" sldId="268"/>
        </pc:sldMkLst>
        <pc:spChg chg="add del mod">
          <ac:chgData name="Hagen Jung" userId="6926b828-c362-459b-bb8b-03a54be29719" providerId="ADAL" clId="{1A5DC14B-EFB0-41AC-9B53-11831E7B2776}" dt="2024-03-05T11:32:56.320" v="4061" actId="478"/>
          <ac:spMkLst>
            <pc:docMk/>
            <pc:sldMk cId="1740218072" sldId="268"/>
            <ac:spMk id="2" creationId="{C969B684-3D9E-FA05-D74F-306D5E527078}"/>
          </ac:spMkLst>
        </pc:spChg>
        <pc:spChg chg="add mod ord topLvl">
          <ac:chgData name="Hagen Jung" userId="6926b828-c362-459b-bb8b-03a54be29719" providerId="ADAL" clId="{1A5DC14B-EFB0-41AC-9B53-11831E7B2776}" dt="2024-03-08T09:51:04.820" v="9325" actId="207"/>
          <ac:spMkLst>
            <pc:docMk/>
            <pc:sldMk cId="1740218072" sldId="268"/>
            <ac:spMk id="3" creationId="{57D1B916-352C-B58D-7BF1-0E454055964E}"/>
          </ac:spMkLst>
        </pc:spChg>
        <pc:spChg chg="add del">
          <ac:chgData name="Hagen Jung" userId="6926b828-c362-459b-bb8b-03a54be29719" providerId="ADAL" clId="{1A5DC14B-EFB0-41AC-9B53-11831E7B2776}" dt="2024-03-08T09:31:42.651" v="8738" actId="26606"/>
          <ac:spMkLst>
            <pc:docMk/>
            <pc:sldMk cId="1740218072" sldId="268"/>
            <ac:spMk id="8" creationId="{AB8C311F-7253-4AED-9701-7FC0708C41C7}"/>
          </ac:spMkLst>
        </pc:spChg>
        <pc:spChg chg="add del">
          <ac:chgData name="Hagen Jung" userId="6926b828-c362-459b-bb8b-03a54be29719" providerId="ADAL" clId="{1A5DC14B-EFB0-41AC-9B53-11831E7B2776}" dt="2024-03-08T09:31:42.651" v="8738" actId="26606"/>
          <ac:spMkLst>
            <pc:docMk/>
            <pc:sldMk cId="1740218072" sldId="268"/>
            <ac:spMk id="9" creationId="{E2384209-CB15-4CDF-9D31-C44FD9A3F20D}"/>
          </ac:spMkLst>
        </pc:spChg>
        <pc:spChg chg="add del">
          <ac:chgData name="Hagen Jung" userId="6926b828-c362-459b-bb8b-03a54be29719" providerId="ADAL" clId="{1A5DC14B-EFB0-41AC-9B53-11831E7B2776}" dt="2024-03-08T09:31:42.651" v="8738" actId="26606"/>
          <ac:spMkLst>
            <pc:docMk/>
            <pc:sldMk cId="1740218072" sldId="268"/>
            <ac:spMk id="14" creationId="{2633B3B5-CC90-43F0-8714-D31D1F3F0209}"/>
          </ac:spMkLst>
        </pc:spChg>
        <pc:spChg chg="add del">
          <ac:chgData name="Hagen Jung" userId="6926b828-c362-459b-bb8b-03a54be29719" providerId="ADAL" clId="{1A5DC14B-EFB0-41AC-9B53-11831E7B2776}" dt="2024-03-08T09:31:42.651" v="8738" actId="26606"/>
          <ac:spMkLst>
            <pc:docMk/>
            <pc:sldMk cId="1740218072" sldId="268"/>
            <ac:spMk id="16" creationId="{A8D57A06-A426-446D-B02C-A2DC6B62E45E}"/>
          </ac:spMkLst>
        </pc:spChg>
        <pc:spChg chg="add">
          <ac:chgData name="Hagen Jung" userId="6926b828-c362-459b-bb8b-03a54be29719" providerId="ADAL" clId="{1A5DC14B-EFB0-41AC-9B53-11831E7B2776}" dt="2024-03-08T09:31:42.656" v="8739" actId="26606"/>
          <ac:spMkLst>
            <pc:docMk/>
            <pc:sldMk cId="1740218072" sldId="268"/>
            <ac:spMk id="18" creationId="{AB8C311F-7253-4AED-9701-7FC0708C41C7}"/>
          </ac:spMkLst>
        </pc:spChg>
        <pc:spChg chg="add">
          <ac:chgData name="Hagen Jung" userId="6926b828-c362-459b-bb8b-03a54be29719" providerId="ADAL" clId="{1A5DC14B-EFB0-41AC-9B53-11831E7B2776}" dt="2024-03-08T09:31:42.656" v="8739" actId="26606"/>
          <ac:spMkLst>
            <pc:docMk/>
            <pc:sldMk cId="1740218072" sldId="268"/>
            <ac:spMk id="19" creationId="{FD073016-B734-483B-8953-5BADEE145112}"/>
          </ac:spMkLst>
        </pc:spChg>
        <pc:spChg chg="add">
          <ac:chgData name="Hagen Jung" userId="6926b828-c362-459b-bb8b-03a54be29719" providerId="ADAL" clId="{1A5DC14B-EFB0-41AC-9B53-11831E7B2776}" dt="2024-03-08T09:31:42.656" v="8739" actId="26606"/>
          <ac:spMkLst>
            <pc:docMk/>
            <pc:sldMk cId="1740218072" sldId="268"/>
            <ac:spMk id="20" creationId="{90A7EAB6-59D3-4325-8DE6-E0CA4009CE53}"/>
          </ac:spMkLst>
        </pc:spChg>
        <pc:spChg chg="add">
          <ac:chgData name="Hagen Jung" userId="6926b828-c362-459b-bb8b-03a54be29719" providerId="ADAL" clId="{1A5DC14B-EFB0-41AC-9B53-11831E7B2776}" dt="2024-03-08T09:31:42.656" v="8739" actId="26606"/>
          <ac:spMkLst>
            <pc:docMk/>
            <pc:sldMk cId="1740218072" sldId="268"/>
            <ac:spMk id="21" creationId="{A8D57A06-A426-446D-B02C-A2DC6B62E45E}"/>
          </ac:spMkLst>
        </pc:spChg>
        <pc:grpChg chg="add del mod">
          <ac:chgData name="Hagen Jung" userId="6926b828-c362-459b-bb8b-03a54be29719" providerId="ADAL" clId="{1A5DC14B-EFB0-41AC-9B53-11831E7B2776}" dt="2024-03-08T09:34:17.150" v="8776" actId="165"/>
          <ac:grpSpMkLst>
            <pc:docMk/>
            <pc:sldMk cId="1740218072" sldId="268"/>
            <ac:grpSpMk id="4" creationId="{9ED27ACD-A9D9-64D2-09AF-96E2F6A886F7}"/>
          </ac:grpSpMkLst>
        </pc:grpChg>
        <pc:grpChg chg="add del mod">
          <ac:chgData name="Hagen Jung" userId="6926b828-c362-459b-bb8b-03a54be29719" providerId="ADAL" clId="{1A5DC14B-EFB0-41AC-9B53-11831E7B2776}" dt="2024-03-08T09:34:40.455" v="8781" actId="165"/>
          <ac:grpSpMkLst>
            <pc:docMk/>
            <pc:sldMk cId="1740218072" sldId="268"/>
            <ac:grpSpMk id="6" creationId="{0342D597-28B6-BB95-2D05-D91F3B617E07}"/>
          </ac:grpSpMkLst>
        </pc:grpChg>
        <pc:grpChg chg="add del mod">
          <ac:chgData name="Hagen Jung" userId="6926b828-c362-459b-bb8b-03a54be29719" providerId="ADAL" clId="{1A5DC14B-EFB0-41AC-9B53-11831E7B2776}" dt="2024-03-08T09:50:59.571" v="9324" actId="165"/>
          <ac:grpSpMkLst>
            <pc:docMk/>
            <pc:sldMk cId="1740218072" sldId="268"/>
            <ac:grpSpMk id="7" creationId="{8547FD68-D14F-9975-C201-3D89083CAE88}"/>
          </ac:grpSpMkLst>
        </pc:grpChg>
        <pc:picChg chg="add mod">
          <ac:chgData name="Hagen Jung" userId="6926b828-c362-459b-bb8b-03a54be29719" providerId="ADAL" clId="{1A5DC14B-EFB0-41AC-9B53-11831E7B2776}" dt="2024-03-08T09:31:50.539" v="8740"/>
          <ac:picMkLst>
            <pc:docMk/>
            <pc:sldMk cId="1740218072" sldId="268"/>
            <ac:picMk id="2" creationId="{9C7641DA-5D13-C0AC-D215-F6177C545823}"/>
          </ac:picMkLst>
        </pc:picChg>
        <pc:picChg chg="add del mod">
          <ac:chgData name="Hagen Jung" userId="6926b828-c362-459b-bb8b-03a54be29719" providerId="ADAL" clId="{1A5DC14B-EFB0-41AC-9B53-11831E7B2776}" dt="2024-03-04T15:35:23.023" v="30" actId="478"/>
          <ac:picMkLst>
            <pc:docMk/>
            <pc:sldMk cId="1740218072" sldId="268"/>
            <ac:picMk id="3" creationId="{41F8142A-DDCB-34B7-2C5F-B07E5BAB1534}"/>
          </ac:picMkLst>
        </pc:picChg>
        <pc:picChg chg="add mod ord topLvl">
          <ac:chgData name="Hagen Jung" userId="6926b828-c362-459b-bb8b-03a54be29719" providerId="ADAL" clId="{1A5DC14B-EFB0-41AC-9B53-11831E7B2776}" dt="2024-03-08T09:50:59.571" v="9324" actId="165"/>
          <ac:picMkLst>
            <pc:docMk/>
            <pc:sldMk cId="1740218072" sldId="268"/>
            <ac:picMk id="5" creationId="{A062599D-9811-A42B-6165-36FA656BC744}"/>
          </ac:picMkLst>
        </pc:picChg>
        <pc:picChg chg="del">
          <ac:chgData name="Hagen Jung" userId="6926b828-c362-459b-bb8b-03a54be29719" providerId="ADAL" clId="{1A5DC14B-EFB0-41AC-9B53-11831E7B2776}" dt="2024-03-04T15:34:54.836" v="25" actId="478"/>
          <ac:picMkLst>
            <pc:docMk/>
            <pc:sldMk cId="1740218072" sldId="268"/>
            <ac:picMk id="7" creationId="{9EB9C93C-A50F-C4E8-A1BB-0D5B960F3988}"/>
          </ac:picMkLst>
        </pc:picChg>
      </pc:sldChg>
      <pc:sldChg chg="addSp delSp modSp mod ord setBg modClrScheme delDesignElem chgLayout">
        <pc:chgData name="Hagen Jung" userId="6926b828-c362-459b-bb8b-03a54be29719" providerId="ADAL" clId="{1A5DC14B-EFB0-41AC-9B53-11831E7B2776}" dt="2024-03-12T07:40:25.076" v="14617" actId="20577"/>
        <pc:sldMkLst>
          <pc:docMk/>
          <pc:sldMk cId="2211339636" sldId="269"/>
        </pc:sldMkLst>
        <pc:spChg chg="add del mod ord">
          <ac:chgData name="Hagen Jung" userId="6926b828-c362-459b-bb8b-03a54be29719" providerId="ADAL" clId="{1A5DC14B-EFB0-41AC-9B53-11831E7B2776}" dt="2024-03-08T14:02:38.065" v="9734" actId="478"/>
          <ac:spMkLst>
            <pc:docMk/>
            <pc:sldMk cId="2211339636" sldId="269"/>
            <ac:spMk id="2" creationId="{B443D86E-AC6A-31E0-4C56-6DAF29553B37}"/>
          </ac:spMkLst>
        </pc:spChg>
        <pc:spChg chg="add mod">
          <ac:chgData name="Hagen Jung" userId="6926b828-c362-459b-bb8b-03a54be29719" providerId="ADAL" clId="{1A5DC14B-EFB0-41AC-9B53-11831E7B2776}" dt="2024-03-11T11:52:20.794" v="10371" actId="14100"/>
          <ac:spMkLst>
            <pc:docMk/>
            <pc:sldMk cId="2211339636" sldId="269"/>
            <ac:spMk id="3" creationId="{D0A157BE-A68B-AE7D-2E85-1B175E311E67}"/>
          </ac:spMkLst>
        </pc:spChg>
        <pc:spChg chg="add del mod">
          <ac:chgData name="Hagen Jung" userId="6926b828-c362-459b-bb8b-03a54be29719" providerId="ADAL" clId="{1A5DC14B-EFB0-41AC-9B53-11831E7B2776}" dt="2024-03-04T15:44:19.992" v="95" actId="478"/>
          <ac:spMkLst>
            <pc:docMk/>
            <pc:sldMk cId="2211339636" sldId="269"/>
            <ac:spMk id="3" creationId="{EC6CCE33-CF6D-B82E-690B-DA978AD80060}"/>
          </ac:spMkLst>
        </pc:spChg>
        <pc:spChg chg="add mod ord">
          <ac:chgData name="Hagen Jung" userId="6926b828-c362-459b-bb8b-03a54be29719" providerId="ADAL" clId="{1A5DC14B-EFB0-41AC-9B53-11831E7B2776}" dt="2024-03-12T07:40:25.076" v="14617" actId="20577"/>
          <ac:spMkLst>
            <pc:docMk/>
            <pc:sldMk cId="2211339636" sldId="269"/>
            <ac:spMk id="4" creationId="{E82F9865-B5A1-D5A1-08EB-C744DB9C9BDD}"/>
          </ac:spMkLst>
        </pc:spChg>
        <pc:spChg chg="add del mod ord">
          <ac:chgData name="Hagen Jung" userId="6926b828-c362-459b-bb8b-03a54be29719" providerId="ADAL" clId="{1A5DC14B-EFB0-41AC-9B53-11831E7B2776}" dt="2024-03-04T15:44:25.639" v="97" actId="478"/>
          <ac:spMkLst>
            <pc:docMk/>
            <pc:sldMk cId="2211339636" sldId="269"/>
            <ac:spMk id="4" creationId="{F73C2BDD-361D-A7F2-CE70-28016FED7329}"/>
          </ac:spMkLst>
        </pc:spChg>
        <pc:spChg chg="add del mod ord">
          <ac:chgData name="Hagen Jung" userId="6926b828-c362-459b-bb8b-03a54be29719" providerId="ADAL" clId="{1A5DC14B-EFB0-41AC-9B53-11831E7B2776}" dt="2024-03-04T16:55:33.575" v="610" actId="478"/>
          <ac:spMkLst>
            <pc:docMk/>
            <pc:sldMk cId="2211339636" sldId="269"/>
            <ac:spMk id="5" creationId="{B876B68A-6C11-F374-AC32-C11E6EF4C4CB}"/>
          </ac:spMkLst>
        </pc:spChg>
        <pc:spChg chg="add del">
          <ac:chgData name="Hagen Jung" userId="6926b828-c362-459b-bb8b-03a54be29719" providerId="ADAL" clId="{1A5DC14B-EFB0-41AC-9B53-11831E7B2776}" dt="2024-03-05T10:56:08.094" v="3117" actId="478"/>
          <ac:spMkLst>
            <pc:docMk/>
            <pc:sldMk cId="2211339636" sldId="269"/>
            <ac:spMk id="5" creationId="{DD2485DE-6786-C751-0EA2-9B14A6E15943}"/>
          </ac:spMkLst>
        </pc:spChg>
        <pc:spChg chg="add mod">
          <ac:chgData name="Hagen Jung" userId="6926b828-c362-459b-bb8b-03a54be29719" providerId="ADAL" clId="{1A5DC14B-EFB0-41AC-9B53-11831E7B2776}" dt="2024-03-11T11:52:20.794" v="10371" actId="14100"/>
          <ac:spMkLst>
            <pc:docMk/>
            <pc:sldMk cId="2211339636" sldId="269"/>
            <ac:spMk id="6" creationId="{0C234A30-2BCB-59D9-25C3-8524EED96FCA}"/>
          </ac:spMkLst>
        </pc:spChg>
        <pc:spChg chg="add del mod">
          <ac:chgData name="Hagen Jung" userId="6926b828-c362-459b-bb8b-03a54be29719" providerId="ADAL" clId="{1A5DC14B-EFB0-41AC-9B53-11831E7B2776}" dt="2024-03-11T11:52:20.794" v="10371" actId="14100"/>
          <ac:spMkLst>
            <pc:docMk/>
            <pc:sldMk cId="2211339636" sldId="269"/>
            <ac:spMk id="7" creationId="{C0423E2B-A646-9C6B-C63D-C5B9EC3A81B2}"/>
          </ac:spMkLst>
        </pc:spChg>
        <pc:spChg chg="add del mod ord">
          <ac:chgData name="Hagen Jung" userId="6926b828-c362-459b-bb8b-03a54be29719" providerId="ADAL" clId="{1A5DC14B-EFB0-41AC-9B53-11831E7B2776}" dt="2024-03-11T11:52:34.863" v="10375" actId="700"/>
          <ac:spMkLst>
            <pc:docMk/>
            <pc:sldMk cId="2211339636" sldId="269"/>
            <ac:spMk id="8" creationId="{383A60E5-7A22-F585-7412-C64FA65FAA8F}"/>
          </ac:spMkLst>
        </pc:spChg>
        <pc:spChg chg="add del mod ord">
          <ac:chgData name="Hagen Jung" userId="6926b828-c362-459b-bb8b-03a54be29719" providerId="ADAL" clId="{1A5DC14B-EFB0-41AC-9B53-11831E7B2776}" dt="2024-03-08T14:02:31.577" v="9733" actId="700"/>
          <ac:spMkLst>
            <pc:docMk/>
            <pc:sldMk cId="2211339636" sldId="269"/>
            <ac:spMk id="8" creationId="{5944BF87-C2A8-3841-76AA-B3A09A5A1657}"/>
          </ac:spMkLst>
        </pc:spChg>
        <pc:spChg chg="add del mod">
          <ac:chgData name="Hagen Jung" userId="6926b828-c362-459b-bb8b-03a54be29719" providerId="ADAL" clId="{1A5DC14B-EFB0-41AC-9B53-11831E7B2776}" dt="2024-03-05T10:58:10.401" v="3166" actId="478"/>
          <ac:spMkLst>
            <pc:docMk/>
            <pc:sldMk cId="2211339636" sldId="269"/>
            <ac:spMk id="8" creationId="{B6CFDA44-E58B-8376-A085-67540FE562A6}"/>
          </ac:spMkLst>
        </pc:spChg>
        <pc:spChg chg="del">
          <ac:chgData name="Hagen Jung" userId="6926b828-c362-459b-bb8b-03a54be29719" providerId="ADAL" clId="{1A5DC14B-EFB0-41AC-9B53-11831E7B2776}" dt="2024-03-04T15:38:58.039" v="44" actId="478"/>
          <ac:spMkLst>
            <pc:docMk/>
            <pc:sldMk cId="2211339636" sldId="269"/>
            <ac:spMk id="9" creationId="{48EF5021-2724-FAEB-4895-A6E42FEA1943}"/>
          </ac:spMkLst>
        </pc:spChg>
        <pc:spChg chg="add mod">
          <ac:chgData name="Hagen Jung" userId="6926b828-c362-459b-bb8b-03a54be29719" providerId="ADAL" clId="{1A5DC14B-EFB0-41AC-9B53-11831E7B2776}" dt="2024-03-11T11:52:20.794" v="10371" actId="14100"/>
          <ac:spMkLst>
            <pc:docMk/>
            <pc:sldMk cId="2211339636" sldId="269"/>
            <ac:spMk id="9" creationId="{8984A64D-C86E-1833-28E8-1BE9A74BC488}"/>
          </ac:spMkLst>
        </pc:spChg>
        <pc:spChg chg="mod ord">
          <ac:chgData name="Hagen Jung" userId="6926b828-c362-459b-bb8b-03a54be29719" providerId="ADAL" clId="{1A5DC14B-EFB0-41AC-9B53-11831E7B2776}" dt="2024-03-11T11:52:20.794" v="10371" actId="14100"/>
          <ac:spMkLst>
            <pc:docMk/>
            <pc:sldMk cId="2211339636" sldId="269"/>
            <ac:spMk id="10" creationId="{0760EB92-F47C-4F5C-69BE-3ABD3CDC8C24}"/>
          </ac:spMkLst>
        </pc:spChg>
        <pc:spChg chg="add del mod">
          <ac:chgData name="Hagen Jung" userId="6926b828-c362-459b-bb8b-03a54be29719" providerId="ADAL" clId="{1A5DC14B-EFB0-41AC-9B53-11831E7B2776}" dt="2024-03-05T11:05:40.020" v="3300" actId="478"/>
          <ac:spMkLst>
            <pc:docMk/>
            <pc:sldMk cId="2211339636" sldId="269"/>
            <ac:spMk id="11" creationId="{576A7A93-41C5-48DD-A3EE-9F8FB332F6EE}"/>
          </ac:spMkLst>
        </pc:spChg>
        <pc:spChg chg="add del mod ord">
          <ac:chgData name="Hagen Jung" userId="6926b828-c362-459b-bb8b-03a54be29719" providerId="ADAL" clId="{1A5DC14B-EFB0-41AC-9B53-11831E7B2776}" dt="2024-03-11T11:51:43.235" v="10333" actId="478"/>
          <ac:spMkLst>
            <pc:docMk/>
            <pc:sldMk cId="2211339636" sldId="269"/>
            <ac:spMk id="12" creationId="{49FC4ACA-3884-6294-4128-F86152520AA2}"/>
          </ac:spMkLst>
        </pc:spChg>
        <pc:spChg chg="mod topLvl">
          <ac:chgData name="Hagen Jung" userId="6926b828-c362-459b-bb8b-03a54be29719" providerId="ADAL" clId="{1A5DC14B-EFB0-41AC-9B53-11831E7B2776}" dt="2024-03-11T14:12:34.591" v="12786" actId="1076"/>
          <ac:spMkLst>
            <pc:docMk/>
            <pc:sldMk cId="2211339636" sldId="269"/>
            <ac:spMk id="13" creationId="{0760EB92-F47C-4F5C-69BE-3ABD3CDC8C24}"/>
          </ac:spMkLst>
        </pc:spChg>
        <pc:spChg chg="mod topLvl">
          <ac:chgData name="Hagen Jung" userId="6926b828-c362-459b-bb8b-03a54be29719" providerId="ADAL" clId="{1A5DC14B-EFB0-41AC-9B53-11831E7B2776}" dt="2024-03-11T14:12:34.591" v="12786" actId="1076"/>
          <ac:spMkLst>
            <pc:docMk/>
            <pc:sldMk cId="2211339636" sldId="269"/>
            <ac:spMk id="15" creationId="{D0A157BE-A68B-AE7D-2E85-1B175E311E67}"/>
          </ac:spMkLst>
        </pc:spChg>
        <pc:spChg chg="mod topLvl">
          <ac:chgData name="Hagen Jung" userId="6926b828-c362-459b-bb8b-03a54be29719" providerId="ADAL" clId="{1A5DC14B-EFB0-41AC-9B53-11831E7B2776}" dt="2024-03-12T07:07:36.997" v="13858" actId="6549"/>
          <ac:spMkLst>
            <pc:docMk/>
            <pc:sldMk cId="2211339636" sldId="269"/>
            <ac:spMk id="16" creationId="{0C234A30-2BCB-59D9-25C3-8524EED96FCA}"/>
          </ac:spMkLst>
        </pc:spChg>
        <pc:spChg chg="del mod topLvl">
          <ac:chgData name="Hagen Jung" userId="6926b828-c362-459b-bb8b-03a54be29719" providerId="ADAL" clId="{1A5DC14B-EFB0-41AC-9B53-11831E7B2776}" dt="2024-03-11T12:21:15.495" v="11047" actId="478"/>
          <ac:spMkLst>
            <pc:docMk/>
            <pc:sldMk cId="2211339636" sldId="269"/>
            <ac:spMk id="17" creationId="{C0423E2B-A646-9C6B-C63D-C5B9EC3A81B2}"/>
          </ac:spMkLst>
        </pc:spChg>
        <pc:spChg chg="del mod topLvl">
          <ac:chgData name="Hagen Jung" userId="6926b828-c362-459b-bb8b-03a54be29719" providerId="ADAL" clId="{1A5DC14B-EFB0-41AC-9B53-11831E7B2776}" dt="2024-03-11T12:19:27.367" v="10892" actId="478"/>
          <ac:spMkLst>
            <pc:docMk/>
            <pc:sldMk cId="2211339636" sldId="269"/>
            <ac:spMk id="18" creationId="{8984A64D-C86E-1833-28E8-1BE9A74BC488}"/>
          </ac:spMkLst>
        </pc:spChg>
        <pc:spChg chg="add del">
          <ac:chgData name="Hagen Jung" userId="6926b828-c362-459b-bb8b-03a54be29719" providerId="ADAL" clId="{1A5DC14B-EFB0-41AC-9B53-11831E7B2776}" dt="2024-03-08T14:01:26.001" v="9723" actId="700"/>
          <ac:spMkLst>
            <pc:docMk/>
            <pc:sldMk cId="2211339636" sldId="269"/>
            <ac:spMk id="19" creationId="{BACC6370-2D7E-4714-9D71-7542949D7D5D}"/>
          </ac:spMkLst>
        </pc:spChg>
        <pc:spChg chg="add mod ord">
          <ac:chgData name="Hagen Jung" userId="6926b828-c362-459b-bb8b-03a54be29719" providerId="ADAL" clId="{1A5DC14B-EFB0-41AC-9B53-11831E7B2776}" dt="2024-03-11T14:20:56.744" v="12994" actId="14100"/>
          <ac:spMkLst>
            <pc:docMk/>
            <pc:sldMk cId="2211339636" sldId="269"/>
            <ac:spMk id="20" creationId="{99E6C1D2-9EAE-EED2-C705-AA98196736F1}"/>
          </ac:spMkLst>
        </pc:spChg>
        <pc:spChg chg="add del">
          <ac:chgData name="Hagen Jung" userId="6926b828-c362-459b-bb8b-03a54be29719" providerId="ADAL" clId="{1A5DC14B-EFB0-41AC-9B53-11831E7B2776}" dt="2024-03-08T14:01:26.001" v="9723" actId="700"/>
          <ac:spMkLst>
            <pc:docMk/>
            <pc:sldMk cId="2211339636" sldId="269"/>
            <ac:spMk id="21" creationId="{256B2C21-A230-48C0-8DF1-C46611373C44}"/>
          </ac:spMkLst>
        </pc:spChg>
        <pc:spChg chg="add mod ord">
          <ac:chgData name="Hagen Jung" userId="6926b828-c362-459b-bb8b-03a54be29719" providerId="ADAL" clId="{1A5DC14B-EFB0-41AC-9B53-11831E7B2776}" dt="2024-03-11T14:20:16.221" v="12991" actId="14100"/>
          <ac:spMkLst>
            <pc:docMk/>
            <pc:sldMk cId="2211339636" sldId="269"/>
            <ac:spMk id="21" creationId="{EF62C192-316D-7E05-02DE-23E0AD3936C1}"/>
          </ac:spMkLst>
        </pc:spChg>
        <pc:spChg chg="add del mod">
          <ac:chgData name="Hagen Jung" userId="6926b828-c362-459b-bb8b-03a54be29719" providerId="ADAL" clId="{1A5DC14B-EFB0-41AC-9B53-11831E7B2776}" dt="2024-03-11T12:24:06.534" v="11078" actId="478"/>
          <ac:spMkLst>
            <pc:docMk/>
            <pc:sldMk cId="2211339636" sldId="269"/>
            <ac:spMk id="22" creationId="{43671FDC-6DD9-1A9C-492C-F6EA1AA3B4C0}"/>
          </ac:spMkLst>
        </pc:spChg>
        <pc:spChg chg="add del">
          <ac:chgData name="Hagen Jung" userId="6926b828-c362-459b-bb8b-03a54be29719" providerId="ADAL" clId="{1A5DC14B-EFB0-41AC-9B53-11831E7B2776}" dt="2024-03-08T14:01:26.001" v="9723" actId="700"/>
          <ac:spMkLst>
            <pc:docMk/>
            <pc:sldMk cId="2211339636" sldId="269"/>
            <ac:spMk id="23" creationId="{3847E18C-932D-4C95-AABA-FEC7C9499AD7}"/>
          </ac:spMkLst>
        </pc:spChg>
        <pc:spChg chg="add del">
          <ac:chgData name="Hagen Jung" userId="6926b828-c362-459b-bb8b-03a54be29719" providerId="ADAL" clId="{1A5DC14B-EFB0-41AC-9B53-11831E7B2776}" dt="2024-03-08T14:01:26.001" v="9723" actId="700"/>
          <ac:spMkLst>
            <pc:docMk/>
            <pc:sldMk cId="2211339636" sldId="269"/>
            <ac:spMk id="25" creationId="{3150CB11-0C61-439E-910F-5787759E72A0}"/>
          </ac:spMkLst>
        </pc:spChg>
        <pc:spChg chg="add del">
          <ac:chgData name="Hagen Jung" userId="6926b828-c362-459b-bb8b-03a54be29719" providerId="ADAL" clId="{1A5DC14B-EFB0-41AC-9B53-11831E7B2776}" dt="2024-03-08T14:01:26.001" v="9723" actId="700"/>
          <ac:spMkLst>
            <pc:docMk/>
            <pc:sldMk cId="2211339636" sldId="269"/>
            <ac:spMk id="27" creationId="{43F8A58B-5155-44CE-A5FF-7647B47D0A7A}"/>
          </ac:spMkLst>
        </pc:spChg>
        <pc:spChg chg="add del">
          <ac:chgData name="Hagen Jung" userId="6926b828-c362-459b-bb8b-03a54be29719" providerId="ADAL" clId="{1A5DC14B-EFB0-41AC-9B53-11831E7B2776}" dt="2024-03-08T14:01:26.001" v="9723" actId="700"/>
          <ac:spMkLst>
            <pc:docMk/>
            <pc:sldMk cId="2211339636" sldId="269"/>
            <ac:spMk id="29" creationId="{443F2ACA-E6D6-4028-82DD-F03C262D5DE6}"/>
          </ac:spMkLst>
        </pc:spChg>
        <pc:grpChg chg="add del mod">
          <ac:chgData name="Hagen Jung" userId="6926b828-c362-459b-bb8b-03a54be29719" providerId="ADAL" clId="{1A5DC14B-EFB0-41AC-9B53-11831E7B2776}" dt="2024-03-11T11:52:24.337" v="10372" actId="21"/>
          <ac:grpSpMkLst>
            <pc:docMk/>
            <pc:sldMk cId="2211339636" sldId="269"/>
            <ac:grpSpMk id="5" creationId="{AFC87895-0385-750A-0617-677C8B192CFE}"/>
          </ac:grpSpMkLst>
        </pc:grpChg>
        <pc:grpChg chg="add mod">
          <ac:chgData name="Hagen Jung" userId="6926b828-c362-459b-bb8b-03a54be29719" providerId="ADAL" clId="{1A5DC14B-EFB0-41AC-9B53-11831E7B2776}" dt="2024-03-12T07:09:03.948" v="13879" actId="1076"/>
          <ac:grpSpMkLst>
            <pc:docMk/>
            <pc:sldMk cId="2211339636" sldId="269"/>
            <ac:grpSpMk id="6" creationId="{9ACA0018-F090-B0F5-5451-874BD5A1B987}"/>
          </ac:grpSpMkLst>
        </pc:grpChg>
        <pc:grpChg chg="add del mod">
          <ac:chgData name="Hagen Jung" userId="6926b828-c362-459b-bb8b-03a54be29719" providerId="ADAL" clId="{1A5DC14B-EFB0-41AC-9B53-11831E7B2776}" dt="2024-03-11T12:06:19.585" v="10467" actId="165"/>
          <ac:grpSpMkLst>
            <pc:docMk/>
            <pc:sldMk cId="2211339636" sldId="269"/>
            <ac:grpSpMk id="11" creationId="{AFC87895-0385-750A-0617-677C8B192CFE}"/>
          </ac:grpSpMkLst>
        </pc:grpChg>
        <pc:grpChg chg="add mod">
          <ac:chgData name="Hagen Jung" userId="6926b828-c362-459b-bb8b-03a54be29719" providerId="ADAL" clId="{1A5DC14B-EFB0-41AC-9B53-11831E7B2776}" dt="2024-03-11T14:15:08.894" v="12838" actId="1037"/>
          <ac:grpSpMkLst>
            <pc:docMk/>
            <pc:sldMk cId="2211339636" sldId="269"/>
            <ac:grpSpMk id="39" creationId="{FBE93B0E-C115-0108-A840-57F098CE4376}"/>
          </ac:grpSpMkLst>
        </pc:grpChg>
        <pc:picChg chg="add del mod">
          <ac:chgData name="Hagen Jung" userId="6926b828-c362-459b-bb8b-03a54be29719" providerId="ADAL" clId="{1A5DC14B-EFB0-41AC-9B53-11831E7B2776}" dt="2024-03-12T07:08:37.443" v="13872" actId="478"/>
          <ac:picMkLst>
            <pc:docMk/>
            <pc:sldMk cId="2211339636" sldId="269"/>
            <ac:picMk id="2" creationId="{E5D10FF7-EF20-113C-4ACD-217BC98F291D}"/>
          </ac:picMkLst>
        </pc:picChg>
        <pc:picChg chg="add del mod">
          <ac:chgData name="Hagen Jung" userId="6926b828-c362-459b-bb8b-03a54be29719" providerId="ADAL" clId="{1A5DC14B-EFB0-41AC-9B53-11831E7B2776}" dt="2024-03-12T07:08:26.181" v="13868" actId="478"/>
          <ac:picMkLst>
            <pc:docMk/>
            <pc:sldMk cId="2211339636" sldId="269"/>
            <ac:picMk id="3" creationId="{AD80FC32-3A02-F299-A7D1-2682322C9356}"/>
          </ac:picMkLst>
        </pc:picChg>
        <pc:picChg chg="add del mod">
          <ac:chgData name="Hagen Jung" userId="6926b828-c362-459b-bb8b-03a54be29719" providerId="ADAL" clId="{1A5DC14B-EFB0-41AC-9B53-11831E7B2776}" dt="2024-03-07T16:47:59.246" v="8000" actId="478"/>
          <ac:picMkLst>
            <pc:docMk/>
            <pc:sldMk cId="2211339636" sldId="269"/>
            <ac:picMk id="4" creationId="{AA5CB013-6DE1-811A-51DE-CE688561DB7E}"/>
          </ac:picMkLst>
        </pc:picChg>
        <pc:picChg chg="add del mod">
          <ac:chgData name="Hagen Jung" userId="6926b828-c362-459b-bb8b-03a54be29719" providerId="ADAL" clId="{1A5DC14B-EFB0-41AC-9B53-11831E7B2776}" dt="2024-03-08T14:01:52.961" v="9726" actId="478"/>
          <ac:picMkLst>
            <pc:docMk/>
            <pc:sldMk cId="2211339636" sldId="269"/>
            <ac:picMk id="4" creationId="{F2A295C0-855C-04E5-3E53-501DF168DBBB}"/>
          </ac:picMkLst>
        </pc:picChg>
        <pc:picChg chg="add del mod">
          <ac:chgData name="Hagen Jung" userId="6926b828-c362-459b-bb8b-03a54be29719" providerId="ADAL" clId="{1A5DC14B-EFB0-41AC-9B53-11831E7B2776}" dt="2024-03-08T14:01:53.308" v="9727" actId="478"/>
          <ac:picMkLst>
            <pc:docMk/>
            <pc:sldMk cId="2211339636" sldId="269"/>
            <ac:picMk id="5" creationId="{FAA51BC5-5308-75DB-FC01-5B3253F1F670}"/>
          </ac:picMkLst>
        </pc:picChg>
        <pc:picChg chg="add mod">
          <ac:chgData name="Hagen Jung" userId="6926b828-c362-459b-bb8b-03a54be29719" providerId="ADAL" clId="{1A5DC14B-EFB0-41AC-9B53-11831E7B2776}" dt="2024-03-12T07:09:03.948" v="13879" actId="1076"/>
          <ac:picMkLst>
            <pc:docMk/>
            <pc:sldMk cId="2211339636" sldId="269"/>
            <ac:picMk id="5" creationId="{FE31623F-CF23-2615-2221-744BE83AD270}"/>
          </ac:picMkLst>
        </pc:picChg>
        <pc:picChg chg="add del mod">
          <ac:chgData name="Hagen Jung" userId="6926b828-c362-459b-bb8b-03a54be29719" providerId="ADAL" clId="{1A5DC14B-EFB0-41AC-9B53-11831E7B2776}" dt="2024-03-07T16:47:43.366" v="7940" actId="478"/>
          <ac:picMkLst>
            <pc:docMk/>
            <pc:sldMk cId="2211339636" sldId="269"/>
            <ac:picMk id="12" creationId="{421BEF31-BA98-7AD0-CB53-7504EBBD304B}"/>
          </ac:picMkLst>
        </pc:picChg>
        <pc:picChg chg="add del mod">
          <ac:chgData name="Hagen Jung" userId="6926b828-c362-459b-bb8b-03a54be29719" providerId="ADAL" clId="{1A5DC14B-EFB0-41AC-9B53-11831E7B2776}" dt="2024-03-05T11:35:12.034" v="4103" actId="478"/>
          <ac:picMkLst>
            <pc:docMk/>
            <pc:sldMk cId="2211339636" sldId="269"/>
            <ac:picMk id="13" creationId="{F88671E5-3F56-5E1B-FE00-554947B41B11}"/>
          </ac:picMkLst>
        </pc:picChg>
        <pc:picChg chg="add mod">
          <ac:chgData name="Hagen Jung" userId="6926b828-c362-459b-bb8b-03a54be29719" providerId="ADAL" clId="{1A5DC14B-EFB0-41AC-9B53-11831E7B2776}" dt="2024-03-11T11:52:20.794" v="10371" actId="14100"/>
          <ac:picMkLst>
            <pc:docMk/>
            <pc:sldMk cId="2211339636" sldId="269"/>
            <ac:picMk id="14" creationId="{3E182E8D-880F-7059-F7E1-A29CB84A85BE}"/>
          </ac:picMkLst>
        </pc:picChg>
        <pc:picChg chg="add del mod topLvl">
          <ac:chgData name="Hagen Jung" userId="6926b828-c362-459b-bb8b-03a54be29719" providerId="ADAL" clId="{1A5DC14B-EFB0-41AC-9B53-11831E7B2776}" dt="2024-03-12T07:09:03.948" v="13879" actId="1076"/>
          <ac:picMkLst>
            <pc:docMk/>
            <pc:sldMk cId="2211339636" sldId="269"/>
            <ac:picMk id="19" creationId="{3E182E8D-880F-7059-F7E1-A29CB84A85BE}"/>
          </ac:picMkLst>
        </pc:picChg>
        <pc:picChg chg="add del mod">
          <ac:chgData name="Hagen Jung" userId="6926b828-c362-459b-bb8b-03a54be29719" providerId="ADAL" clId="{1A5DC14B-EFB0-41AC-9B53-11831E7B2776}" dt="2024-03-11T12:27:45.943" v="11114" actId="478"/>
          <ac:picMkLst>
            <pc:docMk/>
            <pc:sldMk cId="2211339636" sldId="269"/>
            <ac:picMk id="24" creationId="{3D287EA0-0502-C486-87C2-695C62EF1839}"/>
          </ac:picMkLst>
        </pc:picChg>
        <pc:picChg chg="add del mod">
          <ac:chgData name="Hagen Jung" userId="6926b828-c362-459b-bb8b-03a54be29719" providerId="ADAL" clId="{1A5DC14B-EFB0-41AC-9B53-11831E7B2776}" dt="2024-03-11T12:27:45.298" v="11113" actId="478"/>
          <ac:picMkLst>
            <pc:docMk/>
            <pc:sldMk cId="2211339636" sldId="269"/>
            <ac:picMk id="25" creationId="{F939CC88-67F3-243C-BD63-D44077F34796}"/>
          </ac:picMkLst>
        </pc:picChg>
        <pc:picChg chg="add del mod">
          <ac:chgData name="Hagen Jung" userId="6926b828-c362-459b-bb8b-03a54be29719" providerId="ADAL" clId="{1A5DC14B-EFB0-41AC-9B53-11831E7B2776}" dt="2024-03-11T12:27:46.760" v="11115" actId="478"/>
          <ac:picMkLst>
            <pc:docMk/>
            <pc:sldMk cId="2211339636" sldId="269"/>
            <ac:picMk id="26" creationId="{A44BDCA4-208B-DFE0-632F-119B35B40615}"/>
          </ac:picMkLst>
        </pc:picChg>
        <pc:picChg chg="add mod ord">
          <ac:chgData name="Hagen Jung" userId="6926b828-c362-459b-bb8b-03a54be29719" providerId="ADAL" clId="{1A5DC14B-EFB0-41AC-9B53-11831E7B2776}" dt="2024-03-11T14:13:55.645" v="12810" actId="164"/>
          <ac:picMkLst>
            <pc:docMk/>
            <pc:sldMk cId="2211339636" sldId="269"/>
            <ac:picMk id="38" creationId="{0DD0E3C7-152B-FBA4-57AB-538B6AD94F88}"/>
          </ac:picMkLst>
        </pc:picChg>
        <pc:cxnChg chg="add del mod">
          <ac:chgData name="Hagen Jung" userId="6926b828-c362-459b-bb8b-03a54be29719" providerId="ADAL" clId="{1A5DC14B-EFB0-41AC-9B53-11831E7B2776}" dt="2024-03-11T12:27:48.263" v="11117" actId="478"/>
          <ac:cxnSpMkLst>
            <pc:docMk/>
            <pc:sldMk cId="2211339636" sldId="269"/>
            <ac:cxnSpMk id="28" creationId="{297EC962-C903-1ACF-B2C5-34D7F7A0060E}"/>
          </ac:cxnSpMkLst>
        </pc:cxnChg>
        <pc:cxnChg chg="add del mod">
          <ac:chgData name="Hagen Jung" userId="6926b828-c362-459b-bb8b-03a54be29719" providerId="ADAL" clId="{1A5DC14B-EFB0-41AC-9B53-11831E7B2776}" dt="2024-03-11T12:27:47.354" v="11116" actId="478"/>
          <ac:cxnSpMkLst>
            <pc:docMk/>
            <pc:sldMk cId="2211339636" sldId="269"/>
            <ac:cxnSpMk id="29" creationId="{D880E9DB-19C8-327E-C475-43A848A93CF6}"/>
          </ac:cxnSpMkLst>
        </pc:cxnChg>
        <pc:cxnChg chg="add del mod">
          <ac:chgData name="Hagen Jung" userId="6926b828-c362-459b-bb8b-03a54be29719" providerId="ADAL" clId="{1A5DC14B-EFB0-41AC-9B53-11831E7B2776}" dt="2024-03-11T12:27:49.106" v="11118" actId="478"/>
          <ac:cxnSpMkLst>
            <pc:docMk/>
            <pc:sldMk cId="2211339636" sldId="269"/>
            <ac:cxnSpMk id="32" creationId="{BAE859E0-64AF-4A57-6586-253A703D5B94}"/>
          </ac:cxnSpMkLst>
        </pc:cxnChg>
      </pc:sldChg>
      <pc:sldChg chg="addSp delSp modSp new del mod">
        <pc:chgData name="Hagen Jung" userId="6926b828-c362-459b-bb8b-03a54be29719" providerId="ADAL" clId="{1A5DC14B-EFB0-41AC-9B53-11831E7B2776}" dt="2024-03-07T16:04:14.963" v="6956" actId="47"/>
        <pc:sldMkLst>
          <pc:docMk/>
          <pc:sldMk cId="566594528" sldId="270"/>
        </pc:sldMkLst>
        <pc:spChg chg="del">
          <ac:chgData name="Hagen Jung" userId="6926b828-c362-459b-bb8b-03a54be29719" providerId="ADAL" clId="{1A5DC14B-EFB0-41AC-9B53-11831E7B2776}" dt="2024-03-07T10:36:34.131" v="4261"/>
          <ac:spMkLst>
            <pc:docMk/>
            <pc:sldMk cId="566594528" sldId="270"/>
            <ac:spMk id="2" creationId="{93F92BCC-5D55-03F6-3DB4-235AEA7AA8E1}"/>
          </ac:spMkLst>
        </pc:spChg>
        <pc:spChg chg="add del mod">
          <ac:chgData name="Hagen Jung" userId="6926b828-c362-459b-bb8b-03a54be29719" providerId="ADAL" clId="{1A5DC14B-EFB0-41AC-9B53-11831E7B2776}" dt="2024-03-07T16:04:11.264" v="6953" actId="478"/>
          <ac:spMkLst>
            <pc:docMk/>
            <pc:sldMk cId="566594528" sldId="270"/>
            <ac:spMk id="5" creationId="{BC8078D9-58B7-C59C-F87E-8CDC4AF81F2C}"/>
          </ac:spMkLst>
        </pc:spChg>
        <pc:spChg chg="add del mod">
          <ac:chgData name="Hagen Jung" userId="6926b828-c362-459b-bb8b-03a54be29719" providerId="ADAL" clId="{1A5DC14B-EFB0-41AC-9B53-11831E7B2776}" dt="2024-03-07T16:04:12.335" v="6954" actId="478"/>
          <ac:spMkLst>
            <pc:docMk/>
            <pc:sldMk cId="566594528" sldId="270"/>
            <ac:spMk id="7" creationId="{EF957D14-800F-C829-8BFF-533EBED138D4}"/>
          </ac:spMkLst>
        </pc:spChg>
        <pc:spChg chg="add del mod">
          <ac:chgData name="Hagen Jung" userId="6926b828-c362-459b-bb8b-03a54be29719" providerId="ADAL" clId="{1A5DC14B-EFB0-41AC-9B53-11831E7B2776}" dt="2024-03-07T16:04:12.913" v="6955" actId="478"/>
          <ac:spMkLst>
            <pc:docMk/>
            <pc:sldMk cId="566594528" sldId="270"/>
            <ac:spMk id="8" creationId="{3286A32B-963C-E226-41E1-0452FC2D8F57}"/>
          </ac:spMkLst>
        </pc:spChg>
        <pc:picChg chg="add mod">
          <ac:chgData name="Hagen Jung" userId="6926b828-c362-459b-bb8b-03a54be29719" providerId="ADAL" clId="{1A5DC14B-EFB0-41AC-9B53-11831E7B2776}" dt="2024-03-07T10:36:39.032" v="4263" actId="1076"/>
          <ac:picMkLst>
            <pc:docMk/>
            <pc:sldMk cId="566594528" sldId="270"/>
            <ac:picMk id="4" creationId="{9D3B9817-3E64-B346-FA32-D842096DF435}"/>
          </ac:picMkLst>
        </pc:picChg>
        <pc:picChg chg="add del mod">
          <ac:chgData name="Hagen Jung" userId="6926b828-c362-459b-bb8b-03a54be29719" providerId="ADAL" clId="{1A5DC14B-EFB0-41AC-9B53-11831E7B2776}" dt="2024-03-07T16:04:10.463" v="6952" actId="478"/>
          <ac:picMkLst>
            <pc:docMk/>
            <pc:sldMk cId="566594528" sldId="270"/>
            <ac:picMk id="6" creationId="{6E85D52D-CB18-2323-E3A5-796EBBFF2567}"/>
          </ac:picMkLst>
        </pc:picChg>
      </pc:sldChg>
      <pc:sldChg chg="addSp delSp modSp new mod ord modClrScheme chgLayout">
        <pc:chgData name="Hagen Jung" userId="6926b828-c362-459b-bb8b-03a54be29719" providerId="ADAL" clId="{1A5DC14B-EFB0-41AC-9B53-11831E7B2776}" dt="2024-03-12T16:07:46.163" v="18127" actId="20577"/>
        <pc:sldMkLst>
          <pc:docMk/>
          <pc:sldMk cId="2467904475" sldId="271"/>
        </pc:sldMkLst>
        <pc:spChg chg="mod ord">
          <ac:chgData name="Hagen Jung" userId="6926b828-c362-459b-bb8b-03a54be29719" providerId="ADAL" clId="{1A5DC14B-EFB0-41AC-9B53-11831E7B2776}" dt="2024-03-11T14:10:17.713" v="12754" actId="700"/>
          <ac:spMkLst>
            <pc:docMk/>
            <pc:sldMk cId="2467904475" sldId="271"/>
            <ac:spMk id="2" creationId="{FC2E4047-835A-6BF4-D028-7EA83972BD95}"/>
          </ac:spMkLst>
        </pc:spChg>
        <pc:spChg chg="add del mod ord">
          <ac:chgData name="Hagen Jung" userId="6926b828-c362-459b-bb8b-03a54be29719" providerId="ADAL" clId="{1A5DC14B-EFB0-41AC-9B53-11831E7B2776}" dt="2024-03-11T14:10:12.318" v="12753" actId="478"/>
          <ac:spMkLst>
            <pc:docMk/>
            <pc:sldMk cId="2467904475" sldId="271"/>
            <ac:spMk id="3" creationId="{71D28B61-EDE6-CC51-F9B4-B7F48AAEC455}"/>
          </ac:spMkLst>
        </pc:spChg>
        <pc:spChg chg="add mod">
          <ac:chgData name="Hagen Jung" userId="6926b828-c362-459b-bb8b-03a54be29719" providerId="ADAL" clId="{1A5DC14B-EFB0-41AC-9B53-11831E7B2776}" dt="2024-03-12T16:07:46.163" v="18127" actId="20577"/>
          <ac:spMkLst>
            <pc:docMk/>
            <pc:sldMk cId="2467904475" sldId="271"/>
            <ac:spMk id="5" creationId="{AF4E1DDE-32B2-50B4-A533-1B773EAA0450}"/>
          </ac:spMkLst>
        </pc:spChg>
      </pc:sldChg>
      <pc:sldChg chg="addSp delSp modSp new mod modClrScheme chgLayout">
        <pc:chgData name="Hagen Jung" userId="6926b828-c362-459b-bb8b-03a54be29719" providerId="ADAL" clId="{1A5DC14B-EFB0-41AC-9B53-11831E7B2776}" dt="2024-03-12T14:21:27.972" v="15700"/>
        <pc:sldMkLst>
          <pc:docMk/>
          <pc:sldMk cId="1877631884" sldId="272"/>
        </pc:sldMkLst>
        <pc:spChg chg="mod ord">
          <ac:chgData name="Hagen Jung" userId="6926b828-c362-459b-bb8b-03a54be29719" providerId="ADAL" clId="{1A5DC14B-EFB0-41AC-9B53-11831E7B2776}" dt="2024-03-12T14:12:32.497" v="15493" actId="20577"/>
          <ac:spMkLst>
            <pc:docMk/>
            <pc:sldMk cId="1877631884" sldId="272"/>
            <ac:spMk id="2" creationId="{DF2C9214-7A04-566C-8ABB-CA38150F1E34}"/>
          </ac:spMkLst>
        </pc:spChg>
        <pc:spChg chg="add del mod">
          <ac:chgData name="Hagen Jung" userId="6926b828-c362-459b-bb8b-03a54be29719" providerId="ADAL" clId="{1A5DC14B-EFB0-41AC-9B53-11831E7B2776}" dt="2024-03-07T16:07:04.218" v="6987"/>
          <ac:spMkLst>
            <pc:docMk/>
            <pc:sldMk cId="1877631884" sldId="272"/>
            <ac:spMk id="3" creationId="{7B0EB736-0E3C-9372-AC45-9F297FD0E534}"/>
          </ac:spMkLst>
        </pc:spChg>
        <pc:spChg chg="add del mod">
          <ac:chgData name="Hagen Jung" userId="6926b828-c362-459b-bb8b-03a54be29719" providerId="ADAL" clId="{1A5DC14B-EFB0-41AC-9B53-11831E7B2776}" dt="2024-03-12T14:20:58.742" v="15688" actId="478"/>
          <ac:spMkLst>
            <pc:docMk/>
            <pc:sldMk cId="1877631884" sldId="272"/>
            <ac:spMk id="4" creationId="{E85FC4F5-2395-739E-0FB4-1730D29431B8}"/>
          </ac:spMkLst>
        </pc:spChg>
        <pc:spChg chg="add del mod">
          <ac:chgData name="Hagen Jung" userId="6926b828-c362-459b-bb8b-03a54be29719" providerId="ADAL" clId="{1A5DC14B-EFB0-41AC-9B53-11831E7B2776}" dt="2024-03-07T16:26:28.773" v="7742" actId="478"/>
          <ac:spMkLst>
            <pc:docMk/>
            <pc:sldMk cId="1877631884" sldId="272"/>
            <ac:spMk id="5" creationId="{28482106-4617-4BF4-08CE-FAF7B0F8534C}"/>
          </ac:spMkLst>
        </pc:spChg>
        <pc:spChg chg="add del mod">
          <ac:chgData name="Hagen Jung" userId="6926b828-c362-459b-bb8b-03a54be29719" providerId="ADAL" clId="{1A5DC14B-EFB0-41AC-9B53-11831E7B2776}" dt="2024-03-07T16:25:44.443" v="7719" actId="478"/>
          <ac:spMkLst>
            <pc:docMk/>
            <pc:sldMk cId="1877631884" sldId="272"/>
            <ac:spMk id="6" creationId="{084AC902-B74C-B9D4-FDDB-88C9D506279A}"/>
          </ac:spMkLst>
        </pc:spChg>
        <pc:spChg chg="add del mod">
          <ac:chgData name="Hagen Jung" userId="6926b828-c362-459b-bb8b-03a54be29719" providerId="ADAL" clId="{1A5DC14B-EFB0-41AC-9B53-11831E7B2776}" dt="2024-03-12T14:20:57.281" v="15687" actId="478"/>
          <ac:spMkLst>
            <pc:docMk/>
            <pc:sldMk cId="1877631884" sldId="272"/>
            <ac:spMk id="7" creationId="{8F11D1C1-CA5A-D4F9-8B6D-17F3A0B92AED}"/>
          </ac:spMkLst>
        </pc:spChg>
        <pc:spChg chg="add del mod">
          <ac:chgData name="Hagen Jung" userId="6926b828-c362-459b-bb8b-03a54be29719" providerId="ADAL" clId="{1A5DC14B-EFB0-41AC-9B53-11831E7B2776}" dt="2024-03-11T14:03:03.461" v="12508" actId="478"/>
          <ac:spMkLst>
            <pc:docMk/>
            <pc:sldMk cId="1877631884" sldId="272"/>
            <ac:spMk id="10" creationId="{8367C056-D829-435C-A1AE-B1BDB471A710}"/>
          </ac:spMkLst>
        </pc:spChg>
        <pc:spChg chg="add del mod">
          <ac:chgData name="Hagen Jung" userId="6926b828-c362-459b-bb8b-03a54be29719" providerId="ADAL" clId="{1A5DC14B-EFB0-41AC-9B53-11831E7B2776}" dt="2024-03-12T06:57:36.292" v="13215" actId="478"/>
          <ac:spMkLst>
            <pc:docMk/>
            <pc:sldMk cId="1877631884" sldId="272"/>
            <ac:spMk id="11" creationId="{F71B9ED6-8261-1FD7-9D0F-F532E5DA18B7}"/>
          </ac:spMkLst>
        </pc:spChg>
        <pc:spChg chg="add del mod">
          <ac:chgData name="Hagen Jung" userId="6926b828-c362-459b-bb8b-03a54be29719" providerId="ADAL" clId="{1A5DC14B-EFB0-41AC-9B53-11831E7B2776}" dt="2024-03-12T06:57:37.533" v="13216" actId="478"/>
          <ac:spMkLst>
            <pc:docMk/>
            <pc:sldMk cId="1877631884" sldId="272"/>
            <ac:spMk id="13" creationId="{CE29C723-AA39-8A3C-CEDC-93ED7AE61000}"/>
          </ac:spMkLst>
        </pc:spChg>
        <pc:spChg chg="add del mod">
          <ac:chgData name="Hagen Jung" userId="6926b828-c362-459b-bb8b-03a54be29719" providerId="ADAL" clId="{1A5DC14B-EFB0-41AC-9B53-11831E7B2776}" dt="2024-03-11T14:03:50.646" v="12539" actId="478"/>
          <ac:spMkLst>
            <pc:docMk/>
            <pc:sldMk cId="1877631884" sldId="272"/>
            <ac:spMk id="14" creationId="{5DFEE119-B0E0-D6B3-2697-99F18B1E5FA6}"/>
          </ac:spMkLst>
        </pc:spChg>
        <pc:spChg chg="add del mod">
          <ac:chgData name="Hagen Jung" userId="6926b828-c362-459b-bb8b-03a54be29719" providerId="ADAL" clId="{1A5DC14B-EFB0-41AC-9B53-11831E7B2776}" dt="2024-03-11T13:53:25.719" v="12274" actId="478"/>
          <ac:spMkLst>
            <pc:docMk/>
            <pc:sldMk cId="1877631884" sldId="272"/>
            <ac:spMk id="23" creationId="{2EFE445E-CECE-5396-615F-21BC8FCFB5EA}"/>
          </ac:spMkLst>
        </pc:spChg>
        <pc:spChg chg="add del mod">
          <ac:chgData name="Hagen Jung" userId="6926b828-c362-459b-bb8b-03a54be29719" providerId="ADAL" clId="{1A5DC14B-EFB0-41AC-9B53-11831E7B2776}" dt="2024-03-11T14:03:49.511" v="12538" actId="478"/>
          <ac:spMkLst>
            <pc:docMk/>
            <pc:sldMk cId="1877631884" sldId="272"/>
            <ac:spMk id="24" creationId="{05D376E0-79D0-1122-DBB3-A5F1DBD9582A}"/>
          </ac:spMkLst>
        </pc:spChg>
        <pc:spChg chg="add del mod">
          <ac:chgData name="Hagen Jung" userId="6926b828-c362-459b-bb8b-03a54be29719" providerId="ADAL" clId="{1A5DC14B-EFB0-41AC-9B53-11831E7B2776}" dt="2024-03-11T13:53:25.719" v="12274" actId="478"/>
          <ac:spMkLst>
            <pc:docMk/>
            <pc:sldMk cId="1877631884" sldId="272"/>
            <ac:spMk id="25" creationId="{03C7788E-7306-99E9-F2F4-FB1AB1EA751A}"/>
          </ac:spMkLst>
        </pc:spChg>
        <pc:spChg chg="add del mod">
          <ac:chgData name="Hagen Jung" userId="6926b828-c362-459b-bb8b-03a54be29719" providerId="ADAL" clId="{1A5DC14B-EFB0-41AC-9B53-11831E7B2776}" dt="2024-03-11T13:53:25.719" v="12274" actId="478"/>
          <ac:spMkLst>
            <pc:docMk/>
            <pc:sldMk cId="1877631884" sldId="272"/>
            <ac:spMk id="26" creationId="{97BA16BC-7AE0-3758-9D2B-879FC2BBEB9F}"/>
          </ac:spMkLst>
        </pc:spChg>
        <pc:spChg chg="add del mod">
          <ac:chgData name="Hagen Jung" userId="6926b828-c362-459b-bb8b-03a54be29719" providerId="ADAL" clId="{1A5DC14B-EFB0-41AC-9B53-11831E7B2776}" dt="2024-03-11T13:53:25.719" v="12274" actId="478"/>
          <ac:spMkLst>
            <pc:docMk/>
            <pc:sldMk cId="1877631884" sldId="272"/>
            <ac:spMk id="27" creationId="{4BA8F62C-3F13-A2E8-FA8E-F3204EB24CD5}"/>
          </ac:spMkLst>
        </pc:spChg>
        <pc:spChg chg="add del mod">
          <ac:chgData name="Hagen Jung" userId="6926b828-c362-459b-bb8b-03a54be29719" providerId="ADAL" clId="{1A5DC14B-EFB0-41AC-9B53-11831E7B2776}" dt="2024-03-11T13:53:25.719" v="12274" actId="478"/>
          <ac:spMkLst>
            <pc:docMk/>
            <pc:sldMk cId="1877631884" sldId="272"/>
            <ac:spMk id="28" creationId="{068734B3-50E5-0861-ADE3-5ACAB13875A8}"/>
          </ac:spMkLst>
        </pc:spChg>
        <pc:spChg chg="add del mod">
          <ac:chgData name="Hagen Jung" userId="6926b828-c362-459b-bb8b-03a54be29719" providerId="ADAL" clId="{1A5DC14B-EFB0-41AC-9B53-11831E7B2776}" dt="2024-03-12T06:57:39.093" v="13217" actId="478"/>
          <ac:spMkLst>
            <pc:docMk/>
            <pc:sldMk cId="1877631884" sldId="272"/>
            <ac:spMk id="29" creationId="{7E690337-145A-5CF8-AE7A-651B7E0E2A1A}"/>
          </ac:spMkLst>
        </pc:spChg>
        <pc:spChg chg="add del mod">
          <ac:chgData name="Hagen Jung" userId="6926b828-c362-459b-bb8b-03a54be29719" providerId="ADAL" clId="{1A5DC14B-EFB0-41AC-9B53-11831E7B2776}" dt="2024-03-11T13:53:25.719" v="12274" actId="478"/>
          <ac:spMkLst>
            <pc:docMk/>
            <pc:sldMk cId="1877631884" sldId="272"/>
            <ac:spMk id="30" creationId="{3FDF666F-9A50-BA7E-1014-77748B00BAD6}"/>
          </ac:spMkLst>
        </pc:spChg>
        <pc:grpChg chg="add del mod">
          <ac:chgData name="Hagen Jung" userId="6926b828-c362-459b-bb8b-03a54be29719" providerId="ADAL" clId="{1A5DC14B-EFB0-41AC-9B53-11831E7B2776}" dt="2024-03-11T14:01:07.295" v="12379" actId="165"/>
          <ac:grpSpMkLst>
            <pc:docMk/>
            <pc:sldMk cId="1877631884" sldId="272"/>
            <ac:grpSpMk id="7" creationId="{D846F9D6-6F72-95AF-8F86-C5BC8BB6093E}"/>
          </ac:grpSpMkLst>
        </pc:grpChg>
        <pc:grpChg chg="add del mod">
          <ac:chgData name="Hagen Jung" userId="6926b828-c362-459b-bb8b-03a54be29719" providerId="ADAL" clId="{1A5DC14B-EFB0-41AC-9B53-11831E7B2776}" dt="2024-03-11T14:05:58.377" v="12588" actId="165"/>
          <ac:grpSpMkLst>
            <pc:docMk/>
            <pc:sldMk cId="1877631884" sldId="272"/>
            <ac:grpSpMk id="8" creationId="{610C1F57-02A8-68CC-8704-B1EA40FF596A}"/>
          </ac:grpSpMkLst>
        </pc:grpChg>
        <pc:grpChg chg="add del mod">
          <ac:chgData name="Hagen Jung" userId="6926b828-c362-459b-bb8b-03a54be29719" providerId="ADAL" clId="{1A5DC14B-EFB0-41AC-9B53-11831E7B2776}" dt="2024-03-11T14:06:50.302" v="12623" actId="21"/>
          <ac:grpSpMkLst>
            <pc:docMk/>
            <pc:sldMk cId="1877631884" sldId="272"/>
            <ac:grpSpMk id="19" creationId="{0D3D0114-454A-BE53-4957-24B2C7C51FA8}"/>
          </ac:grpSpMkLst>
        </pc:grpChg>
        <pc:grpChg chg="add del mod">
          <ac:chgData name="Hagen Jung" userId="6926b828-c362-459b-bb8b-03a54be29719" providerId="ADAL" clId="{1A5DC14B-EFB0-41AC-9B53-11831E7B2776}" dt="2024-03-12T06:57:48.233" v="13219" actId="165"/>
          <ac:grpSpMkLst>
            <pc:docMk/>
            <pc:sldMk cId="1877631884" sldId="272"/>
            <ac:grpSpMk id="20" creationId="{85DC09A9-0B11-2C52-55E5-E11A2242C891}"/>
          </ac:grpSpMkLst>
        </pc:grpChg>
        <pc:picChg chg="add del mod topLvl">
          <ac:chgData name="Hagen Jung" userId="6926b828-c362-459b-bb8b-03a54be29719" providerId="ADAL" clId="{1A5DC14B-EFB0-41AC-9B53-11831E7B2776}" dt="2024-03-12T06:57:49.602" v="13220" actId="478"/>
          <ac:picMkLst>
            <pc:docMk/>
            <pc:sldMk cId="1877631884" sldId="272"/>
            <ac:picMk id="3" creationId="{09D1BC4F-64B5-2C46-9D7B-767F46372E00}"/>
          </ac:picMkLst>
        </pc:picChg>
        <pc:picChg chg="add del mod">
          <ac:chgData name="Hagen Jung" userId="6926b828-c362-459b-bb8b-03a54be29719" providerId="ADAL" clId="{1A5DC14B-EFB0-41AC-9B53-11831E7B2776}" dt="2024-03-11T14:02:39.209" v="12495" actId="478"/>
          <ac:picMkLst>
            <pc:docMk/>
            <pc:sldMk cId="1877631884" sldId="272"/>
            <ac:picMk id="4" creationId="{88DD949D-DA3D-830D-902C-D939F756C522}"/>
          </ac:picMkLst>
        </pc:picChg>
        <pc:picChg chg="add mod">
          <ac:chgData name="Hagen Jung" userId="6926b828-c362-459b-bb8b-03a54be29719" providerId="ADAL" clId="{1A5DC14B-EFB0-41AC-9B53-11831E7B2776}" dt="2024-03-12T14:05:58.330" v="15438" actId="692"/>
          <ac:picMkLst>
            <pc:docMk/>
            <pc:sldMk cId="1877631884" sldId="272"/>
            <ac:picMk id="5" creationId="{124F73BB-F847-D54A-77ED-A7D6FAE1459B}"/>
          </ac:picMkLst>
        </pc:picChg>
        <pc:picChg chg="add del mod topLvl">
          <ac:chgData name="Hagen Jung" userId="6926b828-c362-459b-bb8b-03a54be29719" providerId="ADAL" clId="{1A5DC14B-EFB0-41AC-9B53-11831E7B2776}" dt="2024-03-12T06:57:50.133" v="13221" actId="478"/>
          <ac:picMkLst>
            <pc:docMk/>
            <pc:sldMk cId="1877631884" sldId="272"/>
            <ac:picMk id="5" creationId="{830574FD-418A-63AA-5096-7B0BBD5971DD}"/>
          </ac:picMkLst>
        </pc:picChg>
        <pc:picChg chg="add del mod topLvl">
          <ac:chgData name="Hagen Jung" userId="6926b828-c362-459b-bb8b-03a54be29719" providerId="ADAL" clId="{1A5DC14B-EFB0-41AC-9B53-11831E7B2776}" dt="2024-03-12T14:04:33.662" v="15413" actId="478"/>
          <ac:picMkLst>
            <pc:docMk/>
            <pc:sldMk cId="1877631884" sldId="272"/>
            <ac:picMk id="6" creationId="{8DF942E8-FD18-7DDF-FEA8-53A45DBE360E}"/>
          </ac:picMkLst>
        </pc:picChg>
        <pc:picChg chg="add del mod ord">
          <ac:chgData name="Hagen Jung" userId="6926b828-c362-459b-bb8b-03a54be29719" providerId="ADAL" clId="{1A5DC14B-EFB0-41AC-9B53-11831E7B2776}" dt="2024-03-12T14:21:27.611" v="15699" actId="478"/>
          <ac:picMkLst>
            <pc:docMk/>
            <pc:sldMk cId="1877631884" sldId="272"/>
            <ac:picMk id="8" creationId="{548B8271-C7EA-09F0-81FB-D5EA18C553F7}"/>
          </ac:picMkLst>
        </pc:picChg>
        <pc:picChg chg="add del mod">
          <ac:chgData name="Hagen Jung" userId="6926b828-c362-459b-bb8b-03a54be29719" providerId="ADAL" clId="{1A5DC14B-EFB0-41AC-9B53-11831E7B2776}" dt="2024-03-07T16:13:06.446" v="7320" actId="478"/>
          <ac:picMkLst>
            <pc:docMk/>
            <pc:sldMk cId="1877631884" sldId="272"/>
            <ac:picMk id="8" creationId="{8FB1AAA7-7D35-34C9-BCC3-B6E26A991B0D}"/>
          </ac:picMkLst>
        </pc:picChg>
        <pc:picChg chg="add del mod">
          <ac:chgData name="Hagen Jung" userId="6926b828-c362-459b-bb8b-03a54be29719" providerId="ADAL" clId="{1A5DC14B-EFB0-41AC-9B53-11831E7B2776}" dt="2024-03-07T16:14:03.884" v="7333" actId="478"/>
          <ac:picMkLst>
            <pc:docMk/>
            <pc:sldMk cId="1877631884" sldId="272"/>
            <ac:picMk id="9" creationId="{310F1337-0EF6-A69D-5905-6B6C3F2C6CCB}"/>
          </ac:picMkLst>
        </pc:picChg>
        <pc:picChg chg="add del mod">
          <ac:chgData name="Hagen Jung" userId="6926b828-c362-459b-bb8b-03a54be29719" providerId="ADAL" clId="{1A5DC14B-EFB0-41AC-9B53-11831E7B2776}" dt="2024-03-12T14:07:31.532" v="15447" actId="21"/>
          <ac:picMkLst>
            <pc:docMk/>
            <pc:sldMk cId="1877631884" sldId="272"/>
            <ac:picMk id="9" creationId="{B00D9677-60E8-0AAC-D804-F5E23C16CD2E}"/>
          </ac:picMkLst>
        </pc:picChg>
        <pc:picChg chg="add mod topLvl">
          <ac:chgData name="Hagen Jung" userId="6926b828-c362-459b-bb8b-03a54be29719" providerId="ADAL" clId="{1A5DC14B-EFB0-41AC-9B53-11831E7B2776}" dt="2024-03-11T14:06:46.614" v="12621" actId="21"/>
          <ac:picMkLst>
            <pc:docMk/>
            <pc:sldMk cId="1877631884" sldId="272"/>
            <ac:picMk id="9" creationId="{BE33717E-9BE8-9DD8-A3BA-8A631D12354C}"/>
          </ac:picMkLst>
        </pc:picChg>
        <pc:picChg chg="add del mod">
          <ac:chgData name="Hagen Jung" userId="6926b828-c362-459b-bb8b-03a54be29719" providerId="ADAL" clId="{1A5DC14B-EFB0-41AC-9B53-11831E7B2776}" dt="2024-03-12T14:19:34.901" v="15666" actId="21"/>
          <ac:picMkLst>
            <pc:docMk/>
            <pc:sldMk cId="1877631884" sldId="272"/>
            <ac:picMk id="10" creationId="{AA4F6099-F023-E9B4-D802-0E8690CEEF0C}"/>
          </ac:picMkLst>
        </pc:picChg>
        <pc:picChg chg="add del mod">
          <ac:chgData name="Hagen Jung" userId="6926b828-c362-459b-bb8b-03a54be29719" providerId="ADAL" clId="{1A5DC14B-EFB0-41AC-9B53-11831E7B2776}" dt="2024-03-12T14:20:40.247" v="15683" actId="21"/>
          <ac:picMkLst>
            <pc:docMk/>
            <pc:sldMk cId="1877631884" sldId="272"/>
            <ac:picMk id="11" creationId="{94DAAB7A-6A95-1BF2-AAF7-D94823A7577C}"/>
          </ac:picMkLst>
        </pc:picChg>
        <pc:picChg chg="add mod">
          <ac:chgData name="Hagen Jung" userId="6926b828-c362-459b-bb8b-03a54be29719" providerId="ADAL" clId="{1A5DC14B-EFB0-41AC-9B53-11831E7B2776}" dt="2024-03-12T14:21:27.972" v="15700"/>
          <ac:picMkLst>
            <pc:docMk/>
            <pc:sldMk cId="1877631884" sldId="272"/>
            <ac:picMk id="12" creationId="{C6907673-811E-0BE8-6824-560227DE1A95}"/>
          </ac:picMkLst>
        </pc:picChg>
        <pc:picChg chg="add del mod">
          <ac:chgData name="Hagen Jung" userId="6926b828-c362-459b-bb8b-03a54be29719" providerId="ADAL" clId="{1A5DC14B-EFB0-41AC-9B53-11831E7B2776}" dt="2024-03-11T14:02:41.335" v="12496" actId="478"/>
          <ac:picMkLst>
            <pc:docMk/>
            <pc:sldMk cId="1877631884" sldId="272"/>
            <ac:picMk id="12" creationId="{CEE076D3-FC9A-23F4-9A1B-C9476DC7F650}"/>
          </ac:picMkLst>
        </pc:picChg>
        <pc:picChg chg="add del mod">
          <ac:chgData name="Hagen Jung" userId="6926b828-c362-459b-bb8b-03a54be29719" providerId="ADAL" clId="{1A5DC14B-EFB0-41AC-9B53-11831E7B2776}" dt="2024-03-11T14:02:41.710" v="12497" actId="478"/>
          <ac:picMkLst>
            <pc:docMk/>
            <pc:sldMk cId="1877631884" sldId="272"/>
            <ac:picMk id="15" creationId="{9FAA863B-F897-8C58-11EF-CC82258F85E9}"/>
          </ac:picMkLst>
        </pc:picChg>
        <pc:picChg chg="add del mod">
          <ac:chgData name="Hagen Jung" userId="6926b828-c362-459b-bb8b-03a54be29719" providerId="ADAL" clId="{1A5DC14B-EFB0-41AC-9B53-11831E7B2776}" dt="2024-03-11T13:53:25.719" v="12274" actId="478"/>
          <ac:picMkLst>
            <pc:docMk/>
            <pc:sldMk cId="1877631884" sldId="272"/>
            <ac:picMk id="16" creationId="{89E6236C-8683-3344-27C0-A587630F0A35}"/>
          </ac:picMkLst>
        </pc:picChg>
        <pc:picChg chg="add del mod">
          <ac:chgData name="Hagen Jung" userId="6926b828-c362-459b-bb8b-03a54be29719" providerId="ADAL" clId="{1A5DC14B-EFB0-41AC-9B53-11831E7B2776}" dt="2024-03-11T13:53:25.719" v="12274" actId="478"/>
          <ac:picMkLst>
            <pc:docMk/>
            <pc:sldMk cId="1877631884" sldId="272"/>
            <ac:picMk id="17" creationId="{25FA691C-9E00-0A7F-6835-717166CBE10C}"/>
          </ac:picMkLst>
        </pc:picChg>
        <pc:picChg chg="add del mod topLvl">
          <ac:chgData name="Hagen Jung" userId="6926b828-c362-459b-bb8b-03a54be29719" providerId="ADAL" clId="{1A5DC14B-EFB0-41AC-9B53-11831E7B2776}" dt="2024-03-11T14:06:47.730" v="12622" actId="21"/>
          <ac:picMkLst>
            <pc:docMk/>
            <pc:sldMk cId="1877631884" sldId="272"/>
            <ac:picMk id="18" creationId="{4B541C02-BD10-06F7-812A-F698D759E8FE}"/>
          </ac:picMkLst>
        </pc:picChg>
        <pc:picChg chg="add del mod">
          <ac:chgData name="Hagen Jung" userId="6926b828-c362-459b-bb8b-03a54be29719" providerId="ADAL" clId="{1A5DC14B-EFB0-41AC-9B53-11831E7B2776}" dt="2024-03-07T16:29:25.222" v="7772" actId="478"/>
          <ac:picMkLst>
            <pc:docMk/>
            <pc:sldMk cId="1877631884" sldId="272"/>
            <ac:picMk id="19" creationId="{AE9ECCB7-E7F2-4DBD-D693-B41B7473F51B}"/>
          </ac:picMkLst>
        </pc:picChg>
        <pc:picChg chg="add del mod">
          <ac:chgData name="Hagen Jung" userId="6926b828-c362-459b-bb8b-03a54be29719" providerId="ADAL" clId="{1A5DC14B-EFB0-41AC-9B53-11831E7B2776}" dt="2024-03-07T16:50:04.314" v="8051" actId="478"/>
          <ac:picMkLst>
            <pc:docMk/>
            <pc:sldMk cId="1877631884" sldId="272"/>
            <ac:picMk id="21" creationId="{1B98D09A-8365-95D3-D186-AB3084B92E0F}"/>
          </ac:picMkLst>
        </pc:picChg>
        <pc:picChg chg="add del mod">
          <ac:chgData name="Hagen Jung" userId="6926b828-c362-459b-bb8b-03a54be29719" providerId="ADAL" clId="{1A5DC14B-EFB0-41AC-9B53-11831E7B2776}" dt="2024-03-07T16:30:56.297" v="7793" actId="478"/>
          <ac:picMkLst>
            <pc:docMk/>
            <pc:sldMk cId="1877631884" sldId="272"/>
            <ac:picMk id="22" creationId="{AA48B636-19B4-9351-40CC-C0CEDF95B21C}"/>
          </ac:picMkLst>
        </pc:picChg>
        <pc:picChg chg="add del mod">
          <ac:chgData name="Hagen Jung" userId="6926b828-c362-459b-bb8b-03a54be29719" providerId="ADAL" clId="{1A5DC14B-EFB0-41AC-9B53-11831E7B2776}" dt="2024-03-07T16:50:43.802" v="8053" actId="478"/>
          <ac:picMkLst>
            <pc:docMk/>
            <pc:sldMk cId="1877631884" sldId="272"/>
            <ac:picMk id="31" creationId="{2DE43320-372F-03F7-BCEB-79D076FB8CD2}"/>
          </ac:picMkLst>
        </pc:picChg>
        <pc:picChg chg="add del mod ord">
          <ac:chgData name="Hagen Jung" userId="6926b828-c362-459b-bb8b-03a54be29719" providerId="ADAL" clId="{1A5DC14B-EFB0-41AC-9B53-11831E7B2776}" dt="2024-03-12T07:12:26.756" v="13911" actId="478"/>
          <ac:picMkLst>
            <pc:docMk/>
            <pc:sldMk cId="1877631884" sldId="272"/>
            <ac:picMk id="33" creationId="{8FF084A6-5189-FCA7-FCA2-85B7B0E5DDBB}"/>
          </ac:picMkLst>
        </pc:picChg>
        <pc:picChg chg="add del mod ord">
          <ac:chgData name="Hagen Jung" userId="6926b828-c362-459b-bb8b-03a54be29719" providerId="ADAL" clId="{1A5DC14B-EFB0-41AC-9B53-11831E7B2776}" dt="2024-03-07T16:51:45.194" v="8070" actId="478"/>
          <ac:picMkLst>
            <pc:docMk/>
            <pc:sldMk cId="1877631884" sldId="272"/>
            <ac:picMk id="34" creationId="{0D8BDC45-D067-5DBE-1197-91231FA14581}"/>
          </ac:picMkLst>
        </pc:picChg>
        <pc:picChg chg="add del mod ord">
          <ac:chgData name="Hagen Jung" userId="6926b828-c362-459b-bb8b-03a54be29719" providerId="ADAL" clId="{1A5DC14B-EFB0-41AC-9B53-11831E7B2776}" dt="2024-03-11T13:53:25.719" v="12274" actId="478"/>
          <ac:picMkLst>
            <pc:docMk/>
            <pc:sldMk cId="1877631884" sldId="272"/>
            <ac:picMk id="35" creationId="{31457508-8FB2-C8B0-FC3D-1FF94E74210C}"/>
          </ac:picMkLst>
        </pc:picChg>
      </pc:sldChg>
      <pc:sldChg chg="addSp delSp modSp add mod ord chgLayout">
        <pc:chgData name="Hagen Jung" userId="6926b828-c362-459b-bb8b-03a54be29719" providerId="ADAL" clId="{1A5DC14B-EFB0-41AC-9B53-11831E7B2776}" dt="2024-03-20T09:23:35.080" v="19551" actId="1076"/>
        <pc:sldMkLst>
          <pc:docMk/>
          <pc:sldMk cId="2232700498" sldId="273"/>
        </pc:sldMkLst>
        <pc:spChg chg="mod ord">
          <ac:chgData name="Hagen Jung" userId="6926b828-c362-459b-bb8b-03a54be29719" providerId="ADAL" clId="{1A5DC14B-EFB0-41AC-9B53-11831E7B2776}" dt="2024-03-19T11:37:15.486" v="19419" actId="20577"/>
          <ac:spMkLst>
            <pc:docMk/>
            <pc:sldMk cId="2232700498" sldId="273"/>
            <ac:spMk id="2" creationId="{61AD2661-2810-E111-5734-1F987B8DC62D}"/>
          </ac:spMkLst>
        </pc:spChg>
        <pc:spChg chg="mod topLvl">
          <ac:chgData name="Hagen Jung" userId="6926b828-c362-459b-bb8b-03a54be29719" providerId="ADAL" clId="{1A5DC14B-EFB0-41AC-9B53-11831E7B2776}" dt="2024-03-19T11:21:39.566" v="19401" actId="1076"/>
          <ac:spMkLst>
            <pc:docMk/>
            <pc:sldMk cId="2232700498" sldId="273"/>
            <ac:spMk id="3" creationId="{4D90FC37-5F49-8A90-6106-5886F5A64020}"/>
          </ac:spMkLst>
        </pc:spChg>
        <pc:spChg chg="add del mod">
          <ac:chgData name="Hagen Jung" userId="6926b828-c362-459b-bb8b-03a54be29719" providerId="ADAL" clId="{1A5DC14B-EFB0-41AC-9B53-11831E7B2776}" dt="2024-03-18T07:54:24.148" v="19244" actId="478"/>
          <ac:spMkLst>
            <pc:docMk/>
            <pc:sldMk cId="2232700498" sldId="273"/>
            <ac:spMk id="3" creationId="{B5A5138C-9B6C-FCC9-D159-6DD5FEC2741F}"/>
          </ac:spMkLst>
        </pc:spChg>
        <pc:spChg chg="add mod ord">
          <ac:chgData name="Hagen Jung" userId="6926b828-c362-459b-bb8b-03a54be29719" providerId="ADAL" clId="{1A5DC14B-EFB0-41AC-9B53-11831E7B2776}" dt="2024-03-18T07:55:03.264" v="19277" actId="1076"/>
          <ac:spMkLst>
            <pc:docMk/>
            <pc:sldMk cId="2232700498" sldId="273"/>
            <ac:spMk id="4" creationId="{75AAE3C8-79C2-28DC-7348-BA1871CD11AB}"/>
          </ac:spMkLst>
        </pc:spChg>
        <pc:spChg chg="del">
          <ac:chgData name="Hagen Jung" userId="6926b828-c362-459b-bb8b-03a54be29719" providerId="ADAL" clId="{1A5DC14B-EFB0-41AC-9B53-11831E7B2776}" dt="2024-03-07T16:15:42.804" v="7390" actId="478"/>
          <ac:spMkLst>
            <pc:docMk/>
            <pc:sldMk cId="2232700498" sldId="273"/>
            <ac:spMk id="5" creationId="{5C399A69-CF07-8215-A112-88E5AE8F1D27}"/>
          </ac:spMkLst>
        </pc:spChg>
        <pc:spChg chg="add mod ord">
          <ac:chgData name="Hagen Jung" userId="6926b828-c362-459b-bb8b-03a54be29719" providerId="ADAL" clId="{1A5DC14B-EFB0-41AC-9B53-11831E7B2776}" dt="2024-03-18T08:53:56.155" v="19279" actId="20577"/>
          <ac:spMkLst>
            <pc:docMk/>
            <pc:sldMk cId="2232700498" sldId="273"/>
            <ac:spMk id="5" creationId="{D85B9025-4D8E-5147-B742-74C74059A973}"/>
          </ac:spMkLst>
        </pc:spChg>
        <pc:spChg chg="del">
          <ac:chgData name="Hagen Jung" userId="6926b828-c362-459b-bb8b-03a54be29719" providerId="ADAL" clId="{1A5DC14B-EFB0-41AC-9B53-11831E7B2776}" dt="2024-03-07T16:15:40.502" v="7388" actId="478"/>
          <ac:spMkLst>
            <pc:docMk/>
            <pc:sldMk cId="2232700498" sldId="273"/>
            <ac:spMk id="6" creationId="{20C2CF35-81AC-A829-A187-F199872B2ACE}"/>
          </ac:spMkLst>
        </pc:spChg>
        <pc:spChg chg="add mod">
          <ac:chgData name="Hagen Jung" userId="6926b828-c362-459b-bb8b-03a54be29719" providerId="ADAL" clId="{1A5DC14B-EFB0-41AC-9B53-11831E7B2776}" dt="2024-03-18T07:55:01.697" v="19276" actId="1076"/>
          <ac:spMkLst>
            <pc:docMk/>
            <pc:sldMk cId="2232700498" sldId="273"/>
            <ac:spMk id="6" creationId="{DA3149C9-D380-1742-DD1E-8C88D35520DA}"/>
          </ac:spMkLst>
        </pc:spChg>
        <pc:spChg chg="add del mod">
          <ac:chgData name="Hagen Jung" userId="6926b828-c362-459b-bb8b-03a54be29719" providerId="ADAL" clId="{1A5DC14B-EFB0-41AC-9B53-11831E7B2776}" dt="2024-03-12T16:00:17.951" v="17579" actId="478"/>
          <ac:spMkLst>
            <pc:docMk/>
            <pc:sldMk cId="2232700498" sldId="273"/>
            <ac:spMk id="11" creationId="{8841EE6A-86D8-CA65-7499-4B3BB2D9148F}"/>
          </ac:spMkLst>
        </pc:spChg>
        <pc:grpChg chg="add del mod">
          <ac:chgData name="Hagen Jung" userId="6926b828-c362-459b-bb8b-03a54be29719" providerId="ADAL" clId="{1A5DC14B-EFB0-41AC-9B53-11831E7B2776}" dt="2024-03-19T11:21:06.490" v="19382" actId="165"/>
          <ac:grpSpMkLst>
            <pc:docMk/>
            <pc:sldMk cId="2232700498" sldId="273"/>
            <ac:grpSpMk id="17" creationId="{6D73029E-354B-52E7-1AF4-D250265C4DF3}"/>
          </ac:grpSpMkLst>
        </pc:grpChg>
        <pc:picChg chg="add del mod">
          <ac:chgData name="Hagen Jung" userId="6926b828-c362-459b-bb8b-03a54be29719" providerId="ADAL" clId="{1A5DC14B-EFB0-41AC-9B53-11831E7B2776}" dt="2024-03-07T16:47:02.104" v="7936" actId="478"/>
          <ac:picMkLst>
            <pc:docMk/>
            <pc:sldMk cId="2232700498" sldId="273"/>
            <ac:picMk id="3" creationId="{0D257181-35C6-A85A-5E1A-39E3BFFBB1A8}"/>
          </ac:picMkLst>
        </pc:picChg>
        <pc:picChg chg="add del mod">
          <ac:chgData name="Hagen Jung" userId="6926b828-c362-459b-bb8b-03a54be29719" providerId="ADAL" clId="{1A5DC14B-EFB0-41AC-9B53-11831E7B2776}" dt="2024-03-12T07:13:18.533" v="13927" actId="478"/>
          <ac:picMkLst>
            <pc:docMk/>
            <pc:sldMk cId="2232700498" sldId="273"/>
            <ac:picMk id="3" creationId="{3369F9DF-8F88-3195-3E99-E1E7A87BCA18}"/>
          </ac:picMkLst>
        </pc:picChg>
        <pc:picChg chg="del">
          <ac:chgData name="Hagen Jung" userId="6926b828-c362-459b-bb8b-03a54be29719" providerId="ADAL" clId="{1A5DC14B-EFB0-41AC-9B53-11831E7B2776}" dt="2024-03-07T16:15:41.694" v="7389" actId="478"/>
          <ac:picMkLst>
            <pc:docMk/>
            <pc:sldMk cId="2232700498" sldId="273"/>
            <ac:picMk id="4" creationId="{44BF05BC-64BE-DD42-5F67-02384D581487}"/>
          </ac:picMkLst>
        </pc:picChg>
        <pc:picChg chg="add mod ord">
          <ac:chgData name="Hagen Jung" userId="6926b828-c362-459b-bb8b-03a54be29719" providerId="ADAL" clId="{1A5DC14B-EFB0-41AC-9B53-11831E7B2776}" dt="2024-03-11T13:48:58.507" v="12190" actId="1076"/>
          <ac:picMkLst>
            <pc:docMk/>
            <pc:sldMk cId="2232700498" sldId="273"/>
            <ac:picMk id="7" creationId="{1638A669-B294-559F-2B1E-9BA7CEC92E21}"/>
          </ac:picMkLst>
        </pc:picChg>
        <pc:picChg chg="add del mod">
          <ac:chgData name="Hagen Jung" userId="6926b828-c362-459b-bb8b-03a54be29719" providerId="ADAL" clId="{1A5DC14B-EFB0-41AC-9B53-11831E7B2776}" dt="2024-03-07T16:46:38.515" v="7926" actId="21"/>
          <ac:picMkLst>
            <pc:docMk/>
            <pc:sldMk cId="2232700498" sldId="273"/>
            <ac:picMk id="8" creationId="{5B94F911-7045-9167-33C8-62F661E9EB9A}"/>
          </ac:picMkLst>
        </pc:picChg>
        <pc:picChg chg="add mod">
          <ac:chgData name="Hagen Jung" userId="6926b828-c362-459b-bb8b-03a54be29719" providerId="ADAL" clId="{1A5DC14B-EFB0-41AC-9B53-11831E7B2776}" dt="2024-03-11T13:51:37.756" v="12225" actId="1076"/>
          <ac:picMkLst>
            <pc:docMk/>
            <pc:sldMk cId="2232700498" sldId="273"/>
            <ac:picMk id="8" creationId="{AB6644E8-B8D6-480B-9E27-AA3B844E9AB0}"/>
          </ac:picMkLst>
        </pc:picChg>
        <pc:picChg chg="add mod">
          <ac:chgData name="Hagen Jung" userId="6926b828-c362-459b-bb8b-03a54be29719" providerId="ADAL" clId="{1A5DC14B-EFB0-41AC-9B53-11831E7B2776}" dt="2024-03-14T09:41:32.177" v="19203" actId="1076"/>
          <ac:picMkLst>
            <pc:docMk/>
            <pc:sldMk cId="2232700498" sldId="273"/>
            <ac:picMk id="9" creationId="{D79ADB25-33F8-8003-34C0-A217C546D810}"/>
          </ac:picMkLst>
        </pc:picChg>
        <pc:picChg chg="add mod">
          <ac:chgData name="Hagen Jung" userId="6926b828-c362-459b-bb8b-03a54be29719" providerId="ADAL" clId="{1A5DC14B-EFB0-41AC-9B53-11831E7B2776}" dt="2024-03-11T13:51:37.756" v="12225" actId="1076"/>
          <ac:picMkLst>
            <pc:docMk/>
            <pc:sldMk cId="2232700498" sldId="273"/>
            <ac:picMk id="10" creationId="{F906F30D-812D-51FC-A415-FA5D0C979CB9}"/>
          </ac:picMkLst>
        </pc:picChg>
        <pc:picChg chg="add del mod">
          <ac:chgData name="Hagen Jung" userId="6926b828-c362-459b-bb8b-03a54be29719" providerId="ADAL" clId="{1A5DC14B-EFB0-41AC-9B53-11831E7B2776}" dt="2024-03-11T13:49:10.312" v="12191" actId="478"/>
          <ac:picMkLst>
            <pc:docMk/>
            <pc:sldMk cId="2232700498" sldId="273"/>
            <ac:picMk id="30" creationId="{5B94F911-7045-9167-33C8-62F661E9EB9A}"/>
          </ac:picMkLst>
        </pc:picChg>
        <pc:picChg chg="mod topLvl">
          <ac:chgData name="Hagen Jung" userId="6926b828-c362-459b-bb8b-03a54be29719" providerId="ADAL" clId="{1A5DC14B-EFB0-41AC-9B53-11831E7B2776}" dt="2024-03-20T09:23:35.080" v="19551" actId="1076"/>
          <ac:picMkLst>
            <pc:docMk/>
            <pc:sldMk cId="2232700498" sldId="273"/>
            <ac:picMk id="1028" creationId="{6823F6B0-5320-AAE8-F18F-29769E3C33A1}"/>
          </ac:picMkLst>
        </pc:picChg>
      </pc:sldChg>
      <pc:sldChg chg="addSp delSp modSp new mod ord setBg modClrScheme delDesignElem chgLayout">
        <pc:chgData name="Hagen Jung" userId="6926b828-c362-459b-bb8b-03a54be29719" providerId="ADAL" clId="{1A5DC14B-EFB0-41AC-9B53-11831E7B2776}" dt="2024-03-12T07:25:20.032" v="14427"/>
        <pc:sldMkLst>
          <pc:docMk/>
          <pc:sldMk cId="2995284360" sldId="274"/>
        </pc:sldMkLst>
        <pc:spChg chg="del">
          <ac:chgData name="Hagen Jung" userId="6926b828-c362-459b-bb8b-03a54be29719" providerId="ADAL" clId="{1A5DC14B-EFB0-41AC-9B53-11831E7B2776}" dt="2024-03-08T08:57:41.491" v="8244"/>
          <ac:spMkLst>
            <pc:docMk/>
            <pc:sldMk cId="2995284360" sldId="274"/>
            <ac:spMk id="2" creationId="{66EA3028-1830-0897-9AC8-694E7715ACA9}"/>
          </ac:spMkLst>
        </pc:spChg>
        <pc:spChg chg="add mod">
          <ac:chgData name="Hagen Jung" userId="6926b828-c362-459b-bb8b-03a54be29719" providerId="ADAL" clId="{1A5DC14B-EFB0-41AC-9B53-11831E7B2776}" dt="2024-03-11T13:56:38.332" v="12339" actId="20577"/>
          <ac:spMkLst>
            <pc:docMk/>
            <pc:sldMk cId="2995284360" sldId="274"/>
            <ac:spMk id="3" creationId="{C03ACE3B-28D8-F155-CB66-9CF543E55731}"/>
          </ac:spMkLst>
        </pc:spChg>
        <pc:spChg chg="del">
          <ac:chgData name="Hagen Jung" userId="6926b828-c362-459b-bb8b-03a54be29719" providerId="ADAL" clId="{1A5DC14B-EFB0-41AC-9B53-11831E7B2776}" dt="2024-03-08T09:02:36.117" v="8316" actId="700"/>
          <ac:spMkLst>
            <pc:docMk/>
            <pc:sldMk cId="2995284360" sldId="274"/>
            <ac:spMk id="3" creationId="{F34503C7-F26A-9BCD-601B-0F212AA128A0}"/>
          </ac:spMkLst>
        </pc:spChg>
        <pc:spChg chg="add mod topLvl">
          <ac:chgData name="Hagen Jung" userId="6926b828-c362-459b-bb8b-03a54be29719" providerId="ADAL" clId="{1A5DC14B-EFB0-41AC-9B53-11831E7B2776}" dt="2024-03-08T14:15:37.185" v="9918" actId="165"/>
          <ac:spMkLst>
            <pc:docMk/>
            <pc:sldMk cId="2995284360" sldId="274"/>
            <ac:spMk id="4" creationId="{7FF456D7-0120-0158-AD77-595F34AB3DF5}"/>
          </ac:spMkLst>
        </pc:spChg>
        <pc:spChg chg="add del mod">
          <ac:chgData name="Hagen Jung" userId="6926b828-c362-459b-bb8b-03a54be29719" providerId="ADAL" clId="{1A5DC14B-EFB0-41AC-9B53-11831E7B2776}" dt="2024-03-08T09:02:57.169" v="8320" actId="478"/>
          <ac:spMkLst>
            <pc:docMk/>
            <pc:sldMk cId="2995284360" sldId="274"/>
            <ac:spMk id="5" creationId="{BAA184F1-B352-9726-C317-F3A8C8E80B5A}"/>
          </ac:spMkLst>
        </pc:spChg>
        <pc:spChg chg="add del mod">
          <ac:chgData name="Hagen Jung" userId="6926b828-c362-459b-bb8b-03a54be29719" providerId="ADAL" clId="{1A5DC14B-EFB0-41AC-9B53-11831E7B2776}" dt="2024-03-08T09:05:35.832" v="8402" actId="478"/>
          <ac:spMkLst>
            <pc:docMk/>
            <pc:sldMk cId="2995284360" sldId="274"/>
            <ac:spMk id="6" creationId="{41C24D81-D5DA-7FF8-6E2B-E82A56CB9B63}"/>
          </ac:spMkLst>
        </pc:spChg>
        <pc:spChg chg="add del mod">
          <ac:chgData name="Hagen Jung" userId="6926b828-c362-459b-bb8b-03a54be29719" providerId="ADAL" clId="{1A5DC14B-EFB0-41AC-9B53-11831E7B2776}" dt="2024-03-08T09:05:35.242" v="8401" actId="478"/>
          <ac:spMkLst>
            <pc:docMk/>
            <pc:sldMk cId="2995284360" sldId="274"/>
            <ac:spMk id="7" creationId="{924E3A8D-D837-8137-357D-3BF82B48C19D}"/>
          </ac:spMkLst>
        </pc:spChg>
        <pc:spChg chg="add del mod ord">
          <ac:chgData name="Hagen Jung" userId="6926b828-c362-459b-bb8b-03a54be29719" providerId="ADAL" clId="{1A5DC14B-EFB0-41AC-9B53-11831E7B2776}" dt="2024-03-08T09:07:08.241" v="8428" actId="478"/>
          <ac:spMkLst>
            <pc:docMk/>
            <pc:sldMk cId="2995284360" sldId="274"/>
            <ac:spMk id="8" creationId="{DD5E1D99-955F-2E9C-7B9F-FEFB0F2E27E1}"/>
          </ac:spMkLst>
        </pc:spChg>
        <pc:spChg chg="add del mod">
          <ac:chgData name="Hagen Jung" userId="6926b828-c362-459b-bb8b-03a54be29719" providerId="ADAL" clId="{1A5DC14B-EFB0-41AC-9B53-11831E7B2776}" dt="2024-03-08T09:05:08.083" v="8388" actId="478"/>
          <ac:spMkLst>
            <pc:docMk/>
            <pc:sldMk cId="2995284360" sldId="274"/>
            <ac:spMk id="9" creationId="{E9C73847-D59C-AE5D-53AA-02F9DD5BCCE2}"/>
          </ac:spMkLst>
        </pc:spChg>
        <pc:spChg chg="add mod topLvl">
          <ac:chgData name="Hagen Jung" userId="6926b828-c362-459b-bb8b-03a54be29719" providerId="ADAL" clId="{1A5DC14B-EFB0-41AC-9B53-11831E7B2776}" dt="2024-03-08T14:15:37.185" v="9918" actId="165"/>
          <ac:spMkLst>
            <pc:docMk/>
            <pc:sldMk cId="2995284360" sldId="274"/>
            <ac:spMk id="10" creationId="{DF4F1582-F9C8-D859-721E-A83B86DDE410}"/>
          </ac:spMkLst>
        </pc:spChg>
        <pc:spChg chg="add mod topLvl">
          <ac:chgData name="Hagen Jung" userId="6926b828-c362-459b-bb8b-03a54be29719" providerId="ADAL" clId="{1A5DC14B-EFB0-41AC-9B53-11831E7B2776}" dt="2024-03-08T14:15:37.185" v="9918" actId="165"/>
          <ac:spMkLst>
            <pc:docMk/>
            <pc:sldMk cId="2995284360" sldId="274"/>
            <ac:spMk id="11" creationId="{68C3B24D-C761-A251-4B62-91311150ACE5}"/>
          </ac:spMkLst>
        </pc:spChg>
        <pc:spChg chg="add mod topLvl">
          <ac:chgData name="Hagen Jung" userId="6926b828-c362-459b-bb8b-03a54be29719" providerId="ADAL" clId="{1A5DC14B-EFB0-41AC-9B53-11831E7B2776}" dt="2024-03-08T14:15:37.185" v="9918" actId="165"/>
          <ac:spMkLst>
            <pc:docMk/>
            <pc:sldMk cId="2995284360" sldId="274"/>
            <ac:spMk id="12" creationId="{B17A9903-4FDA-0CC9-CEC2-74CF4D56D7E4}"/>
          </ac:spMkLst>
        </pc:spChg>
        <pc:spChg chg="add del mod">
          <ac:chgData name="Hagen Jung" userId="6926b828-c362-459b-bb8b-03a54be29719" providerId="ADAL" clId="{1A5DC14B-EFB0-41AC-9B53-11831E7B2776}" dt="2024-03-08T09:05:14.336" v="8389" actId="478"/>
          <ac:spMkLst>
            <pc:docMk/>
            <pc:sldMk cId="2995284360" sldId="274"/>
            <ac:spMk id="13" creationId="{B5FB7F13-525D-8321-1457-27BB78BA1095}"/>
          </ac:spMkLst>
        </pc:spChg>
        <pc:spChg chg="add mod topLvl">
          <ac:chgData name="Hagen Jung" userId="6926b828-c362-459b-bb8b-03a54be29719" providerId="ADAL" clId="{1A5DC14B-EFB0-41AC-9B53-11831E7B2776}" dt="2024-03-08T14:15:37.185" v="9918" actId="165"/>
          <ac:spMkLst>
            <pc:docMk/>
            <pc:sldMk cId="2995284360" sldId="274"/>
            <ac:spMk id="14" creationId="{EDF0C79D-49A2-8144-CC4D-F1C14A4BAB5E}"/>
          </ac:spMkLst>
        </pc:spChg>
        <pc:spChg chg="add del mod">
          <ac:chgData name="Hagen Jung" userId="6926b828-c362-459b-bb8b-03a54be29719" providerId="ADAL" clId="{1A5DC14B-EFB0-41AC-9B53-11831E7B2776}" dt="2024-03-08T09:05:14.336" v="8389" actId="478"/>
          <ac:spMkLst>
            <pc:docMk/>
            <pc:sldMk cId="2995284360" sldId="274"/>
            <ac:spMk id="15" creationId="{094F3450-F55E-C7C4-A162-9EDB003AAF0F}"/>
          </ac:spMkLst>
        </pc:spChg>
        <pc:spChg chg="add del mod">
          <ac:chgData name="Hagen Jung" userId="6926b828-c362-459b-bb8b-03a54be29719" providerId="ADAL" clId="{1A5DC14B-EFB0-41AC-9B53-11831E7B2776}" dt="2024-03-08T09:05:14.336" v="8389" actId="478"/>
          <ac:spMkLst>
            <pc:docMk/>
            <pc:sldMk cId="2995284360" sldId="274"/>
            <ac:spMk id="16" creationId="{A59D6B0A-4079-A53F-1C91-1AF3AA9F9E71}"/>
          </ac:spMkLst>
        </pc:spChg>
        <pc:spChg chg="add del mod">
          <ac:chgData name="Hagen Jung" userId="6926b828-c362-459b-bb8b-03a54be29719" providerId="ADAL" clId="{1A5DC14B-EFB0-41AC-9B53-11831E7B2776}" dt="2024-03-08T09:05:14.336" v="8389" actId="478"/>
          <ac:spMkLst>
            <pc:docMk/>
            <pc:sldMk cId="2995284360" sldId="274"/>
            <ac:spMk id="17" creationId="{D8C20313-EF6B-890C-3832-B92E937DC689}"/>
          </ac:spMkLst>
        </pc:spChg>
        <pc:spChg chg="add mod topLvl">
          <ac:chgData name="Hagen Jung" userId="6926b828-c362-459b-bb8b-03a54be29719" providerId="ADAL" clId="{1A5DC14B-EFB0-41AC-9B53-11831E7B2776}" dt="2024-03-08T14:15:37.185" v="9918" actId="165"/>
          <ac:spMkLst>
            <pc:docMk/>
            <pc:sldMk cId="2995284360" sldId="274"/>
            <ac:spMk id="18" creationId="{A930BD06-22F9-32AD-230F-2B4F5B2120FE}"/>
          </ac:spMkLst>
        </pc:spChg>
        <pc:spChg chg="add del mod ord">
          <ac:chgData name="Hagen Jung" userId="6926b828-c362-459b-bb8b-03a54be29719" providerId="ADAL" clId="{1A5DC14B-EFB0-41AC-9B53-11831E7B2776}" dt="2024-03-11T13:56:36.200" v="12333" actId="478"/>
          <ac:spMkLst>
            <pc:docMk/>
            <pc:sldMk cId="2995284360" sldId="274"/>
            <ac:spMk id="20" creationId="{AE485E17-1A65-B4DE-CFA1-123B95C36B55}"/>
          </ac:spMkLst>
        </pc:spChg>
        <pc:spChg chg="add mod topLvl">
          <ac:chgData name="Hagen Jung" userId="6926b828-c362-459b-bb8b-03a54be29719" providerId="ADAL" clId="{1A5DC14B-EFB0-41AC-9B53-11831E7B2776}" dt="2024-03-08T14:15:37.185" v="9918" actId="165"/>
          <ac:spMkLst>
            <pc:docMk/>
            <pc:sldMk cId="2995284360" sldId="274"/>
            <ac:spMk id="21" creationId="{588F0B57-EF73-B9D0-30C0-42EB64E37BFC}"/>
          </ac:spMkLst>
        </pc:spChg>
        <pc:spChg chg="add del">
          <ac:chgData name="Hagen Jung" userId="6926b828-c362-459b-bb8b-03a54be29719" providerId="ADAL" clId="{1A5DC14B-EFB0-41AC-9B53-11831E7B2776}" dt="2024-03-08T09:06:55.331" v="8424" actId="22"/>
          <ac:spMkLst>
            <pc:docMk/>
            <pc:sldMk cId="2995284360" sldId="274"/>
            <ac:spMk id="23" creationId="{AB03494D-AEC2-01A4-9ABA-5C332C741439}"/>
          </ac:spMkLst>
        </pc:spChg>
        <pc:spChg chg="add mod topLvl">
          <ac:chgData name="Hagen Jung" userId="6926b828-c362-459b-bb8b-03a54be29719" providerId="ADAL" clId="{1A5DC14B-EFB0-41AC-9B53-11831E7B2776}" dt="2024-03-08T14:15:37.185" v="9918" actId="165"/>
          <ac:spMkLst>
            <pc:docMk/>
            <pc:sldMk cId="2995284360" sldId="274"/>
            <ac:spMk id="24" creationId="{678392BF-77BC-00B5-0888-63C978EC3609}"/>
          </ac:spMkLst>
        </pc:spChg>
        <pc:spChg chg="add del mod">
          <ac:chgData name="Hagen Jung" userId="6926b828-c362-459b-bb8b-03a54be29719" providerId="ADAL" clId="{1A5DC14B-EFB0-41AC-9B53-11831E7B2776}" dt="2024-03-08T09:21:35.301" v="8682" actId="478"/>
          <ac:spMkLst>
            <pc:docMk/>
            <pc:sldMk cId="2995284360" sldId="274"/>
            <ac:spMk id="25" creationId="{998E4D6F-2A4B-D303-AD8B-F4BB81ACEFD3}"/>
          </ac:spMkLst>
        </pc:spChg>
        <pc:spChg chg="add del mod topLvl">
          <ac:chgData name="Hagen Jung" userId="6926b828-c362-459b-bb8b-03a54be29719" providerId="ADAL" clId="{1A5DC14B-EFB0-41AC-9B53-11831E7B2776}" dt="2024-03-11T14:45:48.755" v="13078" actId="478"/>
          <ac:spMkLst>
            <pc:docMk/>
            <pc:sldMk cId="2995284360" sldId="274"/>
            <ac:spMk id="28" creationId="{31FEE011-6802-C1EB-2083-D6A478994761}"/>
          </ac:spMkLst>
        </pc:spChg>
        <pc:spChg chg="add mod topLvl">
          <ac:chgData name="Hagen Jung" userId="6926b828-c362-459b-bb8b-03a54be29719" providerId="ADAL" clId="{1A5DC14B-EFB0-41AC-9B53-11831E7B2776}" dt="2024-03-08T14:15:37.185" v="9918" actId="165"/>
          <ac:spMkLst>
            <pc:docMk/>
            <pc:sldMk cId="2995284360" sldId="274"/>
            <ac:spMk id="29" creationId="{4EDC428C-7F09-65C6-5928-3D4DA0A95059}"/>
          </ac:spMkLst>
        </pc:spChg>
        <pc:spChg chg="add mod topLvl">
          <ac:chgData name="Hagen Jung" userId="6926b828-c362-459b-bb8b-03a54be29719" providerId="ADAL" clId="{1A5DC14B-EFB0-41AC-9B53-11831E7B2776}" dt="2024-03-08T14:15:37.185" v="9918" actId="165"/>
          <ac:spMkLst>
            <pc:docMk/>
            <pc:sldMk cId="2995284360" sldId="274"/>
            <ac:spMk id="30" creationId="{AB36447B-8167-24E3-E8AE-0ED175611CF4}"/>
          </ac:spMkLst>
        </pc:spChg>
        <pc:spChg chg="add del mod">
          <ac:chgData name="Hagen Jung" userId="6926b828-c362-459b-bb8b-03a54be29719" providerId="ADAL" clId="{1A5DC14B-EFB0-41AC-9B53-11831E7B2776}" dt="2024-03-08T09:21:37.815" v="8683" actId="478"/>
          <ac:spMkLst>
            <pc:docMk/>
            <pc:sldMk cId="2995284360" sldId="274"/>
            <ac:spMk id="32" creationId="{E40140F9-689F-F275-2CDA-E14833467AAF}"/>
          </ac:spMkLst>
        </pc:spChg>
        <pc:spChg chg="add mod topLvl">
          <ac:chgData name="Hagen Jung" userId="6926b828-c362-459b-bb8b-03a54be29719" providerId="ADAL" clId="{1A5DC14B-EFB0-41AC-9B53-11831E7B2776}" dt="2024-03-08T14:15:37.185" v="9918" actId="165"/>
          <ac:spMkLst>
            <pc:docMk/>
            <pc:sldMk cId="2995284360" sldId="274"/>
            <ac:spMk id="33" creationId="{262DA627-1B86-FC30-97E1-6CB1B04DEF50}"/>
          </ac:spMkLst>
        </pc:spChg>
        <pc:spChg chg="add mod topLvl">
          <ac:chgData name="Hagen Jung" userId="6926b828-c362-459b-bb8b-03a54be29719" providerId="ADAL" clId="{1A5DC14B-EFB0-41AC-9B53-11831E7B2776}" dt="2024-03-08T14:15:37.185" v="9918" actId="165"/>
          <ac:spMkLst>
            <pc:docMk/>
            <pc:sldMk cId="2995284360" sldId="274"/>
            <ac:spMk id="34" creationId="{D870D9DC-39EF-0FC6-3434-F582C4F78561}"/>
          </ac:spMkLst>
        </pc:spChg>
        <pc:spChg chg="add del">
          <ac:chgData name="Hagen Jung" userId="6926b828-c362-459b-bb8b-03a54be29719" providerId="ADAL" clId="{1A5DC14B-EFB0-41AC-9B53-11831E7B2776}" dt="2024-03-08T14:13:06.944" v="9892" actId="700"/>
          <ac:spMkLst>
            <pc:docMk/>
            <pc:sldMk cId="2995284360" sldId="274"/>
            <ac:spMk id="39" creationId="{BACC6370-2D7E-4714-9D71-7542949D7D5D}"/>
          </ac:spMkLst>
        </pc:spChg>
        <pc:spChg chg="add del">
          <ac:chgData name="Hagen Jung" userId="6926b828-c362-459b-bb8b-03a54be29719" providerId="ADAL" clId="{1A5DC14B-EFB0-41AC-9B53-11831E7B2776}" dt="2024-03-08T14:13:06.944" v="9892" actId="700"/>
          <ac:spMkLst>
            <pc:docMk/>
            <pc:sldMk cId="2995284360" sldId="274"/>
            <ac:spMk id="41" creationId="{256B2C21-A230-48C0-8DF1-C46611373C44}"/>
          </ac:spMkLst>
        </pc:spChg>
        <pc:spChg chg="add del">
          <ac:chgData name="Hagen Jung" userId="6926b828-c362-459b-bb8b-03a54be29719" providerId="ADAL" clId="{1A5DC14B-EFB0-41AC-9B53-11831E7B2776}" dt="2024-03-08T14:13:06.944" v="9892" actId="700"/>
          <ac:spMkLst>
            <pc:docMk/>
            <pc:sldMk cId="2995284360" sldId="274"/>
            <ac:spMk id="43" creationId="{3847E18C-932D-4C95-AABA-FEC7C9499AD7}"/>
          </ac:spMkLst>
        </pc:spChg>
        <pc:spChg chg="add del">
          <ac:chgData name="Hagen Jung" userId="6926b828-c362-459b-bb8b-03a54be29719" providerId="ADAL" clId="{1A5DC14B-EFB0-41AC-9B53-11831E7B2776}" dt="2024-03-08T14:13:06.944" v="9892" actId="700"/>
          <ac:spMkLst>
            <pc:docMk/>
            <pc:sldMk cId="2995284360" sldId="274"/>
            <ac:spMk id="45" creationId="{3150CB11-0C61-439E-910F-5787759E72A0}"/>
          </ac:spMkLst>
        </pc:spChg>
        <pc:spChg chg="add del">
          <ac:chgData name="Hagen Jung" userId="6926b828-c362-459b-bb8b-03a54be29719" providerId="ADAL" clId="{1A5DC14B-EFB0-41AC-9B53-11831E7B2776}" dt="2024-03-08T14:13:06.944" v="9892" actId="700"/>
          <ac:spMkLst>
            <pc:docMk/>
            <pc:sldMk cId="2995284360" sldId="274"/>
            <ac:spMk id="47" creationId="{43F8A58B-5155-44CE-A5FF-7647B47D0A7A}"/>
          </ac:spMkLst>
        </pc:spChg>
        <pc:spChg chg="add del">
          <ac:chgData name="Hagen Jung" userId="6926b828-c362-459b-bb8b-03a54be29719" providerId="ADAL" clId="{1A5DC14B-EFB0-41AC-9B53-11831E7B2776}" dt="2024-03-08T14:13:06.944" v="9892" actId="700"/>
          <ac:spMkLst>
            <pc:docMk/>
            <pc:sldMk cId="2995284360" sldId="274"/>
            <ac:spMk id="49" creationId="{443F2ACA-E6D6-4028-82DD-F03C262D5DE6}"/>
          </ac:spMkLst>
        </pc:spChg>
        <pc:grpChg chg="add del mod">
          <ac:chgData name="Hagen Jung" userId="6926b828-c362-459b-bb8b-03a54be29719" providerId="ADAL" clId="{1A5DC14B-EFB0-41AC-9B53-11831E7B2776}" dt="2024-03-08T14:15:37.185" v="9918" actId="165"/>
          <ac:grpSpMkLst>
            <pc:docMk/>
            <pc:sldMk cId="2995284360" sldId="274"/>
            <ac:grpSpMk id="5" creationId="{A94D4346-9EDF-9678-8242-41B5D5A3D08B}"/>
          </ac:grpSpMkLst>
        </pc:grpChg>
        <pc:picChg chg="add del mod">
          <ac:chgData name="Hagen Jung" userId="6926b828-c362-459b-bb8b-03a54be29719" providerId="ADAL" clId="{1A5DC14B-EFB0-41AC-9B53-11831E7B2776}" dt="2024-03-08T14:13:19.631" v="9894" actId="478"/>
          <ac:picMkLst>
            <pc:docMk/>
            <pc:sldMk cId="2995284360" sldId="274"/>
            <ac:picMk id="2" creationId="{53609A97-EB81-7967-25EF-E5751B87C80E}"/>
          </ac:picMkLst>
        </pc:picChg>
        <pc:picChg chg="add del mod">
          <ac:chgData name="Hagen Jung" userId="6926b828-c362-459b-bb8b-03a54be29719" providerId="ADAL" clId="{1A5DC14B-EFB0-41AC-9B53-11831E7B2776}" dt="2024-03-08T14:13:20.185" v="9895" actId="478"/>
          <ac:picMkLst>
            <pc:docMk/>
            <pc:sldMk cId="2995284360" sldId="274"/>
            <ac:picMk id="3" creationId="{CE706F44-F43B-75FF-D479-E73AED4381B1}"/>
          </ac:picMkLst>
        </pc:picChg>
        <pc:picChg chg="add del mod">
          <ac:chgData name="Hagen Jung" userId="6926b828-c362-459b-bb8b-03a54be29719" providerId="ADAL" clId="{1A5DC14B-EFB0-41AC-9B53-11831E7B2776}" dt="2024-03-08T09:20:33.400" v="8640" actId="478"/>
          <ac:picMkLst>
            <pc:docMk/>
            <pc:sldMk cId="2995284360" sldId="274"/>
            <ac:picMk id="19" creationId="{F6F5F7C6-D97D-D127-68A8-386ED9C3FBCD}"/>
          </ac:picMkLst>
        </pc:picChg>
        <pc:picChg chg="add del mod">
          <ac:chgData name="Hagen Jung" userId="6926b828-c362-459b-bb8b-03a54be29719" providerId="ADAL" clId="{1A5DC14B-EFB0-41AC-9B53-11831E7B2776}" dt="2024-03-08T09:15:47.602" v="8530" actId="478"/>
          <ac:picMkLst>
            <pc:docMk/>
            <pc:sldMk cId="2995284360" sldId="274"/>
            <ac:picMk id="27" creationId="{0945FC22-2D45-9502-3A40-1D59C67FFD7B}"/>
          </ac:picMkLst>
        </pc:picChg>
      </pc:sldChg>
      <pc:sldChg chg="addSp delSp modSp add mod delDesignElem chgLayout">
        <pc:chgData name="Hagen Jung" userId="6926b828-c362-459b-bb8b-03a54be29719" providerId="ADAL" clId="{1A5DC14B-EFB0-41AC-9B53-11831E7B2776}" dt="2024-03-08T13:39:18.974" v="9593" actId="1035"/>
        <pc:sldMkLst>
          <pc:docMk/>
          <pc:sldMk cId="2062561438" sldId="275"/>
        </pc:sldMkLst>
        <pc:spChg chg="del">
          <ac:chgData name="Hagen Jung" userId="6926b828-c362-459b-bb8b-03a54be29719" providerId="ADAL" clId="{1A5DC14B-EFB0-41AC-9B53-11831E7B2776}" dt="2024-03-08T10:08:48.722" v="9348" actId="478"/>
          <ac:spMkLst>
            <pc:docMk/>
            <pc:sldMk cId="2062561438" sldId="275"/>
            <ac:spMk id="3" creationId="{6AB73C57-3B48-2483-AD45-395FFCC783C4}"/>
          </ac:spMkLst>
        </pc:spChg>
        <pc:spChg chg="add mod">
          <ac:chgData name="Hagen Jung" userId="6926b828-c362-459b-bb8b-03a54be29719" providerId="ADAL" clId="{1A5DC14B-EFB0-41AC-9B53-11831E7B2776}" dt="2024-03-08T10:25:33.980" v="9369" actId="164"/>
          <ac:spMkLst>
            <pc:docMk/>
            <pc:sldMk cId="2062561438" sldId="275"/>
            <ac:spMk id="10" creationId="{96647FD6-B28E-FF56-268C-E49BFDB7E334}"/>
          </ac:spMkLst>
        </pc:spChg>
        <pc:spChg chg="del">
          <ac:chgData name="Hagen Jung" userId="6926b828-c362-459b-bb8b-03a54be29719" providerId="ADAL" clId="{1A5DC14B-EFB0-41AC-9B53-11831E7B2776}" dt="2024-03-08T10:23:59.800" v="9350" actId="700"/>
          <ac:spMkLst>
            <pc:docMk/>
            <pc:sldMk cId="2062561438" sldId="275"/>
            <ac:spMk id="18" creationId="{7AC1CF04-62E8-8909-B932-34E1F2227E52}"/>
          </ac:spMkLst>
        </pc:spChg>
        <pc:spChg chg="del">
          <ac:chgData name="Hagen Jung" userId="6926b828-c362-459b-bb8b-03a54be29719" providerId="ADAL" clId="{1A5DC14B-EFB0-41AC-9B53-11831E7B2776}" dt="2024-03-08T10:23:59.800" v="9350" actId="700"/>
          <ac:spMkLst>
            <pc:docMk/>
            <pc:sldMk cId="2062561438" sldId="275"/>
            <ac:spMk id="19" creationId="{3C7B349E-C901-1E56-C41B-2927F7D15F8C}"/>
          </ac:spMkLst>
        </pc:spChg>
        <pc:spChg chg="del">
          <ac:chgData name="Hagen Jung" userId="6926b828-c362-459b-bb8b-03a54be29719" providerId="ADAL" clId="{1A5DC14B-EFB0-41AC-9B53-11831E7B2776}" dt="2024-03-08T10:23:59.800" v="9350" actId="700"/>
          <ac:spMkLst>
            <pc:docMk/>
            <pc:sldMk cId="2062561438" sldId="275"/>
            <ac:spMk id="20" creationId="{B1E84B80-EDDF-D0A3-89FC-FDFCB79F616B}"/>
          </ac:spMkLst>
        </pc:spChg>
        <pc:spChg chg="del">
          <ac:chgData name="Hagen Jung" userId="6926b828-c362-459b-bb8b-03a54be29719" providerId="ADAL" clId="{1A5DC14B-EFB0-41AC-9B53-11831E7B2776}" dt="2024-03-08T10:23:59.800" v="9350" actId="700"/>
          <ac:spMkLst>
            <pc:docMk/>
            <pc:sldMk cId="2062561438" sldId="275"/>
            <ac:spMk id="21" creationId="{79975F29-7751-4D08-4C27-19DCBD7D51BC}"/>
          </ac:spMkLst>
        </pc:spChg>
        <pc:grpChg chg="add mod">
          <ac:chgData name="Hagen Jung" userId="6926b828-c362-459b-bb8b-03a54be29719" providerId="ADAL" clId="{1A5DC14B-EFB0-41AC-9B53-11831E7B2776}" dt="2024-03-08T13:39:18.974" v="9593" actId="1035"/>
          <ac:grpSpMkLst>
            <pc:docMk/>
            <pc:sldMk cId="2062561438" sldId="275"/>
            <ac:grpSpMk id="12" creationId="{11811EB8-535F-FEC3-D344-0FD4B3B2C68D}"/>
          </ac:grpSpMkLst>
        </pc:grpChg>
        <pc:picChg chg="add del mod">
          <ac:chgData name="Hagen Jung" userId="6926b828-c362-459b-bb8b-03a54be29719" providerId="ADAL" clId="{1A5DC14B-EFB0-41AC-9B53-11831E7B2776}" dt="2024-03-08T13:37:58.516" v="9462" actId="21"/>
          <ac:picMkLst>
            <pc:docMk/>
            <pc:sldMk cId="2062561438" sldId="275"/>
            <ac:picMk id="3" creationId="{E430AE85-CDC1-4D82-B3A4-BAB2E118C009}"/>
          </ac:picMkLst>
        </pc:picChg>
        <pc:picChg chg="add del">
          <ac:chgData name="Hagen Jung" userId="6926b828-c362-459b-bb8b-03a54be29719" providerId="ADAL" clId="{1A5DC14B-EFB0-41AC-9B53-11831E7B2776}" dt="2024-03-08T10:24:13.111" v="9352" actId="478"/>
          <ac:picMkLst>
            <pc:docMk/>
            <pc:sldMk cId="2062561438" sldId="275"/>
            <ac:picMk id="4" creationId="{73A9E94D-47FB-EE20-7F43-E8AAB11B11EC}"/>
          </ac:picMkLst>
        </pc:picChg>
        <pc:picChg chg="del">
          <ac:chgData name="Hagen Jung" userId="6926b828-c362-459b-bb8b-03a54be29719" providerId="ADAL" clId="{1A5DC14B-EFB0-41AC-9B53-11831E7B2776}" dt="2024-03-08T10:08:50.034" v="9349" actId="478"/>
          <ac:picMkLst>
            <pc:docMk/>
            <pc:sldMk cId="2062561438" sldId="275"/>
            <ac:picMk id="5" creationId="{1195B245-9E6A-BCD1-DD7F-60A1D351955A}"/>
          </ac:picMkLst>
        </pc:picChg>
        <pc:picChg chg="add del mod">
          <ac:chgData name="Hagen Jung" userId="6926b828-c362-459b-bb8b-03a54be29719" providerId="ADAL" clId="{1A5DC14B-EFB0-41AC-9B53-11831E7B2776}" dt="2024-03-08T10:25:12.550" v="9362" actId="478"/>
          <ac:picMkLst>
            <pc:docMk/>
            <pc:sldMk cId="2062561438" sldId="275"/>
            <ac:picMk id="7" creationId="{85153E70-7B26-E57F-4EB4-B18AC773E94F}"/>
          </ac:picMkLst>
        </pc:picChg>
        <pc:picChg chg="add del mod">
          <ac:chgData name="Hagen Jung" userId="6926b828-c362-459b-bb8b-03a54be29719" providerId="ADAL" clId="{1A5DC14B-EFB0-41AC-9B53-11831E7B2776}" dt="2024-03-08T10:26:43" v="9378" actId="478"/>
          <ac:picMkLst>
            <pc:docMk/>
            <pc:sldMk cId="2062561438" sldId="275"/>
            <ac:picMk id="9" creationId="{58D610E5-605E-3B8E-500F-5980100F78C6}"/>
          </ac:picMkLst>
        </pc:picChg>
        <pc:picChg chg="add mod">
          <ac:chgData name="Hagen Jung" userId="6926b828-c362-459b-bb8b-03a54be29719" providerId="ADAL" clId="{1A5DC14B-EFB0-41AC-9B53-11831E7B2776}" dt="2024-03-08T10:25:33.980" v="9369" actId="164"/>
          <ac:picMkLst>
            <pc:docMk/>
            <pc:sldMk cId="2062561438" sldId="275"/>
            <ac:picMk id="11" creationId="{7FD74795-381A-6CB4-BC7A-82CE5CEC3948}"/>
          </ac:picMkLst>
        </pc:picChg>
      </pc:sldChg>
      <pc:sldChg chg="addSp delSp modSp add mod modClrScheme delDesignElem chgLayout">
        <pc:chgData name="Hagen Jung" userId="6926b828-c362-459b-bb8b-03a54be29719" providerId="ADAL" clId="{1A5DC14B-EFB0-41AC-9B53-11831E7B2776}" dt="2024-03-20T09:02:11.811" v="19424" actId="20577"/>
        <pc:sldMkLst>
          <pc:docMk/>
          <pc:sldMk cId="2658951010" sldId="276"/>
        </pc:sldMkLst>
        <pc:spChg chg="add mod ord">
          <ac:chgData name="Hagen Jung" userId="6926b828-c362-459b-bb8b-03a54be29719" providerId="ADAL" clId="{1A5DC14B-EFB0-41AC-9B53-11831E7B2776}" dt="2024-03-12T07:37:12.606" v="14562" actId="20577"/>
          <ac:spMkLst>
            <pc:docMk/>
            <pc:sldMk cId="2658951010" sldId="276"/>
            <ac:spMk id="2" creationId="{FBCC3611-71A4-F79F-721C-348A53151437}"/>
          </ac:spMkLst>
        </pc:spChg>
        <pc:spChg chg="add mod">
          <ac:chgData name="Hagen Jung" userId="6926b828-c362-459b-bb8b-03a54be29719" providerId="ADAL" clId="{1A5DC14B-EFB0-41AC-9B53-11831E7B2776}" dt="2024-03-20T09:02:11.811" v="19424" actId="20577"/>
          <ac:spMkLst>
            <pc:docMk/>
            <pc:sldMk cId="2658951010" sldId="276"/>
            <ac:spMk id="3" creationId="{4951A65F-F25D-17D9-69C0-EDF6A876403E}"/>
          </ac:spMkLst>
        </pc:spChg>
        <pc:spChg chg="add del mod">
          <ac:chgData name="Hagen Jung" userId="6926b828-c362-459b-bb8b-03a54be29719" providerId="ADAL" clId="{1A5DC14B-EFB0-41AC-9B53-11831E7B2776}" dt="2024-03-08T14:07:42.232" v="9797" actId="21"/>
          <ac:spMkLst>
            <pc:docMk/>
            <pc:sldMk cId="2658951010" sldId="276"/>
            <ac:spMk id="4" creationId="{96742236-FE97-2029-BD41-644981CA55C5}"/>
          </ac:spMkLst>
        </pc:spChg>
        <pc:spChg chg="add mod">
          <ac:chgData name="Hagen Jung" userId="6926b828-c362-459b-bb8b-03a54be29719" providerId="ADAL" clId="{1A5DC14B-EFB0-41AC-9B53-11831E7B2776}" dt="2024-03-14T10:09:39.931" v="19205"/>
          <ac:spMkLst>
            <pc:docMk/>
            <pc:sldMk cId="2658951010" sldId="276"/>
            <ac:spMk id="4" creationId="{9D4F0442-4B61-39A4-C847-561D3FC2CF33}"/>
          </ac:spMkLst>
        </pc:spChg>
        <pc:spChg chg="add mod">
          <ac:chgData name="Hagen Jung" userId="6926b828-c362-459b-bb8b-03a54be29719" providerId="ADAL" clId="{1A5DC14B-EFB0-41AC-9B53-11831E7B2776}" dt="2024-03-14T10:09:39.931" v="19205"/>
          <ac:spMkLst>
            <pc:docMk/>
            <pc:sldMk cId="2658951010" sldId="276"/>
            <ac:spMk id="5" creationId="{3DE38F51-8B0D-D1F9-8D97-DFC4AD342FA1}"/>
          </ac:spMkLst>
        </pc:spChg>
        <pc:spChg chg="add del mod">
          <ac:chgData name="Hagen Jung" userId="6926b828-c362-459b-bb8b-03a54be29719" providerId="ADAL" clId="{1A5DC14B-EFB0-41AC-9B53-11831E7B2776}" dt="2024-03-08T14:07:42.232" v="9797" actId="21"/>
          <ac:spMkLst>
            <pc:docMk/>
            <pc:sldMk cId="2658951010" sldId="276"/>
            <ac:spMk id="6" creationId="{2191C5AD-9857-4C79-F89D-5A7E113A6A5E}"/>
          </ac:spMkLst>
        </pc:spChg>
        <pc:spChg chg="add mod">
          <ac:chgData name="Hagen Jung" userId="6926b828-c362-459b-bb8b-03a54be29719" providerId="ADAL" clId="{1A5DC14B-EFB0-41AC-9B53-11831E7B2776}" dt="2024-03-14T10:09:39.931" v="19205"/>
          <ac:spMkLst>
            <pc:docMk/>
            <pc:sldMk cId="2658951010" sldId="276"/>
            <ac:spMk id="6" creationId="{A5B9D9BD-9ADD-F165-47DF-255F93744650}"/>
          </ac:spMkLst>
        </pc:spChg>
        <pc:spChg chg="del">
          <ac:chgData name="Hagen Jung" userId="6926b828-c362-459b-bb8b-03a54be29719" providerId="ADAL" clId="{1A5DC14B-EFB0-41AC-9B53-11831E7B2776}" dt="2024-03-08T13:12:02.287" v="9388" actId="478"/>
          <ac:spMkLst>
            <pc:docMk/>
            <pc:sldMk cId="2658951010" sldId="276"/>
            <ac:spMk id="11" creationId="{66332F8B-921E-82ED-9D37-6484D03F7398}"/>
          </ac:spMkLst>
        </pc:spChg>
        <pc:spChg chg="del">
          <ac:chgData name="Hagen Jung" userId="6926b828-c362-459b-bb8b-03a54be29719" providerId="ADAL" clId="{1A5DC14B-EFB0-41AC-9B53-11831E7B2776}" dt="2024-03-08T13:12:03.887" v="9389" actId="478"/>
          <ac:spMkLst>
            <pc:docMk/>
            <pc:sldMk cId="2658951010" sldId="276"/>
            <ac:spMk id="12" creationId="{6E41C874-D220-5EAD-FDC4-6DBFC8346152}"/>
          </ac:spMkLst>
        </pc:spChg>
        <pc:spChg chg="add del mod">
          <ac:chgData name="Hagen Jung" userId="6926b828-c362-459b-bb8b-03a54be29719" providerId="ADAL" clId="{1A5DC14B-EFB0-41AC-9B53-11831E7B2776}" dt="2024-03-11T11:30:25.244" v="10124" actId="478"/>
          <ac:spMkLst>
            <pc:docMk/>
            <pc:sldMk cId="2658951010" sldId="276"/>
            <ac:spMk id="16" creationId="{96742236-FE97-2029-BD41-644981CA55C5}"/>
          </ac:spMkLst>
        </pc:spChg>
        <pc:spChg chg="add del mod">
          <ac:chgData name="Hagen Jung" userId="6926b828-c362-459b-bb8b-03a54be29719" providerId="ADAL" clId="{1A5DC14B-EFB0-41AC-9B53-11831E7B2776}" dt="2024-03-14T10:09:39.646" v="19204" actId="478"/>
          <ac:spMkLst>
            <pc:docMk/>
            <pc:sldMk cId="2658951010" sldId="276"/>
            <ac:spMk id="18" creationId="{2191C5AD-9857-4C79-F89D-5A7E113A6A5E}"/>
          </ac:spMkLst>
        </pc:spChg>
        <pc:spChg chg="del">
          <ac:chgData name="Hagen Jung" userId="6926b828-c362-459b-bb8b-03a54be29719" providerId="ADAL" clId="{1A5DC14B-EFB0-41AC-9B53-11831E7B2776}" dt="2024-03-08T13:22:13.053" v="9390" actId="700"/>
          <ac:spMkLst>
            <pc:docMk/>
            <pc:sldMk cId="2658951010" sldId="276"/>
            <ac:spMk id="30" creationId="{1B15ED52-F352-441B-82BF-E0EA34836D08}"/>
          </ac:spMkLst>
        </pc:spChg>
        <pc:spChg chg="del">
          <ac:chgData name="Hagen Jung" userId="6926b828-c362-459b-bb8b-03a54be29719" providerId="ADAL" clId="{1A5DC14B-EFB0-41AC-9B53-11831E7B2776}" dt="2024-03-08T13:22:13.053" v="9390" actId="700"/>
          <ac:spMkLst>
            <pc:docMk/>
            <pc:sldMk cId="2658951010" sldId="276"/>
            <ac:spMk id="32" creationId="{3B2E3793-BFE6-45A2-9B7B-E18844431C99}"/>
          </ac:spMkLst>
        </pc:spChg>
        <pc:spChg chg="del">
          <ac:chgData name="Hagen Jung" userId="6926b828-c362-459b-bb8b-03a54be29719" providerId="ADAL" clId="{1A5DC14B-EFB0-41AC-9B53-11831E7B2776}" dt="2024-03-08T13:22:13.053" v="9390" actId="700"/>
          <ac:spMkLst>
            <pc:docMk/>
            <pc:sldMk cId="2658951010" sldId="276"/>
            <ac:spMk id="34" creationId="{BC4C4868-CB8F-4AF9-9CDB-8108F2C19B67}"/>
          </ac:spMkLst>
        </pc:spChg>
        <pc:spChg chg="del">
          <ac:chgData name="Hagen Jung" userId="6926b828-c362-459b-bb8b-03a54be29719" providerId="ADAL" clId="{1A5DC14B-EFB0-41AC-9B53-11831E7B2776}" dt="2024-03-08T13:22:13.053" v="9390" actId="700"/>
          <ac:spMkLst>
            <pc:docMk/>
            <pc:sldMk cId="2658951010" sldId="276"/>
            <ac:spMk id="36" creationId="{375E0459-6403-40CD-989D-56A4407CA12E}"/>
          </ac:spMkLst>
        </pc:spChg>
        <pc:spChg chg="del">
          <ac:chgData name="Hagen Jung" userId="6926b828-c362-459b-bb8b-03a54be29719" providerId="ADAL" clId="{1A5DC14B-EFB0-41AC-9B53-11831E7B2776}" dt="2024-03-08T13:22:13.053" v="9390" actId="700"/>
          <ac:spMkLst>
            <pc:docMk/>
            <pc:sldMk cId="2658951010" sldId="276"/>
            <ac:spMk id="38" creationId="{53E5B1A8-3AC9-4BD1-9BBC-78CA94F2D1BA}"/>
          </ac:spMkLst>
        </pc:spChg>
        <pc:picChg chg="add del mod">
          <ac:chgData name="Hagen Jung" userId="6926b828-c362-459b-bb8b-03a54be29719" providerId="ADAL" clId="{1A5DC14B-EFB0-41AC-9B53-11831E7B2776}" dt="2024-03-08T13:25:33.975" v="9402" actId="478"/>
          <ac:picMkLst>
            <pc:docMk/>
            <pc:sldMk cId="2658951010" sldId="276"/>
            <ac:picMk id="3" creationId="{150129FC-A881-7034-F15B-021A9CC44E09}"/>
          </ac:picMkLst>
        </pc:picChg>
        <pc:picChg chg="add del mod">
          <ac:chgData name="Hagen Jung" userId="6926b828-c362-459b-bb8b-03a54be29719" providerId="ADAL" clId="{1A5DC14B-EFB0-41AC-9B53-11831E7B2776}" dt="2024-03-08T14:07:42.232" v="9797" actId="21"/>
          <ac:picMkLst>
            <pc:docMk/>
            <pc:sldMk cId="2658951010" sldId="276"/>
            <ac:picMk id="5" creationId="{E8E7239F-C0F7-CD03-F677-30399E36D22A}"/>
          </ac:picMkLst>
        </pc:picChg>
        <pc:picChg chg="add del mod ord">
          <ac:chgData name="Hagen Jung" userId="6926b828-c362-459b-bb8b-03a54be29719" providerId="ADAL" clId="{1A5DC14B-EFB0-41AC-9B53-11831E7B2776}" dt="2024-03-08T13:33:04.331" v="9447" actId="478"/>
          <ac:picMkLst>
            <pc:docMk/>
            <pc:sldMk cId="2658951010" sldId="276"/>
            <ac:picMk id="8" creationId="{4062D4E6-0454-66A4-2E9E-FDBBDAA2F1CE}"/>
          </ac:picMkLst>
        </pc:picChg>
        <pc:picChg chg="del">
          <ac:chgData name="Hagen Jung" userId="6926b828-c362-459b-bb8b-03a54be29719" providerId="ADAL" clId="{1A5DC14B-EFB0-41AC-9B53-11831E7B2776}" dt="2024-03-08T13:12:00.728" v="9387" actId="478"/>
          <ac:picMkLst>
            <pc:docMk/>
            <pc:sldMk cId="2658951010" sldId="276"/>
            <ac:picMk id="10" creationId="{34D02EDD-A1ED-FE3D-78F6-B01B53F0D5B2}"/>
          </ac:picMkLst>
        </pc:picChg>
        <pc:picChg chg="add del mod">
          <ac:chgData name="Hagen Jung" userId="6926b828-c362-459b-bb8b-03a54be29719" providerId="ADAL" clId="{1A5DC14B-EFB0-41AC-9B53-11831E7B2776}" dt="2024-03-08T13:32:43.774" v="9442" actId="478"/>
          <ac:picMkLst>
            <pc:docMk/>
            <pc:sldMk cId="2658951010" sldId="276"/>
            <ac:picMk id="13" creationId="{173D680E-9FD7-F516-35BE-759C3B9A57A8}"/>
          </ac:picMkLst>
        </pc:picChg>
        <pc:picChg chg="add del mod ord">
          <ac:chgData name="Hagen Jung" userId="6926b828-c362-459b-bb8b-03a54be29719" providerId="ADAL" clId="{1A5DC14B-EFB0-41AC-9B53-11831E7B2776}" dt="2024-03-08T14:07:44.557" v="9799" actId="478"/>
          <ac:picMkLst>
            <pc:docMk/>
            <pc:sldMk cId="2658951010" sldId="276"/>
            <ac:picMk id="15" creationId="{BBE44EED-490A-CA2B-935F-8EB1848CC4BE}"/>
          </ac:picMkLst>
        </pc:picChg>
        <pc:picChg chg="add mod">
          <ac:chgData name="Hagen Jung" userId="6926b828-c362-459b-bb8b-03a54be29719" providerId="ADAL" clId="{1A5DC14B-EFB0-41AC-9B53-11831E7B2776}" dt="2024-03-08T14:07:45.264" v="9800"/>
          <ac:picMkLst>
            <pc:docMk/>
            <pc:sldMk cId="2658951010" sldId="276"/>
            <ac:picMk id="17" creationId="{E8E7239F-C0F7-CD03-F677-30399E36D22A}"/>
          </ac:picMkLst>
        </pc:picChg>
      </pc:sldChg>
      <pc:sldChg chg="addSp delSp modSp new del mod modClrScheme chgLayout">
        <pc:chgData name="Hagen Jung" userId="6926b828-c362-459b-bb8b-03a54be29719" providerId="ADAL" clId="{1A5DC14B-EFB0-41AC-9B53-11831E7B2776}" dt="2024-03-11T13:56:26.400" v="12331" actId="47"/>
        <pc:sldMkLst>
          <pc:docMk/>
          <pc:sldMk cId="661225150" sldId="277"/>
        </pc:sldMkLst>
        <pc:spChg chg="add mod">
          <ac:chgData name="Hagen Jung" userId="6926b828-c362-459b-bb8b-03a54be29719" providerId="ADAL" clId="{1A5DC14B-EFB0-41AC-9B53-11831E7B2776}" dt="2024-03-11T12:10:40.678" v="10532" actId="700"/>
          <ac:spMkLst>
            <pc:docMk/>
            <pc:sldMk cId="661225150" sldId="277"/>
            <ac:spMk id="2" creationId="{3A301E92-EC0A-7AB1-D226-72DD6696DFD4}"/>
          </ac:spMkLst>
        </pc:spChg>
        <pc:spChg chg="del">
          <ac:chgData name="Hagen Jung" userId="6926b828-c362-459b-bb8b-03a54be29719" providerId="ADAL" clId="{1A5DC14B-EFB0-41AC-9B53-11831E7B2776}" dt="2024-03-08T18:27:00.555" v="9931" actId="700"/>
          <ac:spMkLst>
            <pc:docMk/>
            <pc:sldMk cId="661225150" sldId="277"/>
            <ac:spMk id="2" creationId="{5DF9D219-B579-6B8C-343D-CBE39D7D0583}"/>
          </ac:spMkLst>
        </pc:spChg>
      </pc:sldChg>
      <pc:sldChg chg="addSp delSp modSp new del mod">
        <pc:chgData name="Hagen Jung" userId="6926b828-c362-459b-bb8b-03a54be29719" providerId="ADAL" clId="{1A5DC14B-EFB0-41AC-9B53-11831E7B2776}" dt="2024-03-11T13:46:45.005" v="12181" actId="47"/>
        <pc:sldMkLst>
          <pc:docMk/>
          <pc:sldMk cId="3249903421" sldId="278"/>
        </pc:sldMkLst>
        <pc:spChg chg="mod">
          <ac:chgData name="Hagen Jung" userId="6926b828-c362-459b-bb8b-03a54be29719" providerId="ADAL" clId="{1A5DC14B-EFB0-41AC-9B53-11831E7B2776}" dt="2024-03-11T13:24:57.330" v="11272" actId="20577"/>
          <ac:spMkLst>
            <pc:docMk/>
            <pc:sldMk cId="3249903421" sldId="278"/>
            <ac:spMk id="2" creationId="{895E8DEB-4F94-9CC6-DAD5-20CCA44CAAEC}"/>
          </ac:spMkLst>
        </pc:spChg>
        <pc:spChg chg="add del">
          <ac:chgData name="Hagen Jung" userId="6926b828-c362-459b-bb8b-03a54be29719" providerId="ADAL" clId="{1A5DC14B-EFB0-41AC-9B53-11831E7B2776}" dt="2024-03-11T13:22:55.427" v="11214" actId="478"/>
          <ac:spMkLst>
            <pc:docMk/>
            <pc:sldMk cId="3249903421" sldId="278"/>
            <ac:spMk id="3" creationId="{08BE1BDE-5F7D-DD4D-64FC-CCB937AEE3BD}"/>
          </ac:spMkLst>
        </pc:spChg>
        <pc:spChg chg="add mod ord">
          <ac:chgData name="Hagen Jung" userId="6926b828-c362-459b-bb8b-03a54be29719" providerId="ADAL" clId="{1A5DC14B-EFB0-41AC-9B53-11831E7B2776}" dt="2024-03-11T13:40:30.091" v="12137" actId="1076"/>
          <ac:spMkLst>
            <pc:docMk/>
            <pc:sldMk cId="3249903421" sldId="278"/>
            <ac:spMk id="6" creationId="{A8755B3C-E897-12EB-ADD5-24CDF596EC88}"/>
          </ac:spMkLst>
        </pc:spChg>
        <pc:spChg chg="add mod ord">
          <ac:chgData name="Hagen Jung" userId="6926b828-c362-459b-bb8b-03a54be29719" providerId="ADAL" clId="{1A5DC14B-EFB0-41AC-9B53-11831E7B2776}" dt="2024-03-11T13:38:35.184" v="12069" actId="1036"/>
          <ac:spMkLst>
            <pc:docMk/>
            <pc:sldMk cId="3249903421" sldId="278"/>
            <ac:spMk id="7" creationId="{B343D882-CED4-E5D4-A843-203A1E61D361}"/>
          </ac:spMkLst>
        </pc:spChg>
        <pc:spChg chg="add mod ord topLvl">
          <ac:chgData name="Hagen Jung" userId="6926b828-c362-459b-bb8b-03a54be29719" providerId="ADAL" clId="{1A5DC14B-EFB0-41AC-9B53-11831E7B2776}" dt="2024-03-11T13:38:06.295" v="12001" actId="164"/>
          <ac:spMkLst>
            <pc:docMk/>
            <pc:sldMk cId="3249903421" sldId="278"/>
            <ac:spMk id="8" creationId="{7E413110-97E7-E7F7-6E24-F7CAFFB978EB}"/>
          </ac:spMkLst>
        </pc:spChg>
        <pc:spChg chg="del mod topLvl">
          <ac:chgData name="Hagen Jung" userId="6926b828-c362-459b-bb8b-03a54be29719" providerId="ADAL" clId="{1A5DC14B-EFB0-41AC-9B53-11831E7B2776}" dt="2024-03-11T13:35:06.921" v="11908" actId="478"/>
          <ac:spMkLst>
            <pc:docMk/>
            <pc:sldMk cId="3249903421" sldId="278"/>
            <ac:spMk id="12" creationId="{739DCD4E-BD53-743E-E7D8-A78D4B4A0925}"/>
          </ac:spMkLst>
        </pc:spChg>
        <pc:spChg chg="add mod">
          <ac:chgData name="Hagen Jung" userId="6926b828-c362-459b-bb8b-03a54be29719" providerId="ADAL" clId="{1A5DC14B-EFB0-41AC-9B53-11831E7B2776}" dt="2024-03-11T13:40:21.711" v="12136" actId="1076"/>
          <ac:spMkLst>
            <pc:docMk/>
            <pc:sldMk cId="3249903421" sldId="278"/>
            <ac:spMk id="18" creationId="{98054B53-86EB-4907-B548-BCE986FBFEB0}"/>
          </ac:spMkLst>
        </pc:spChg>
        <pc:grpChg chg="add del mod">
          <ac:chgData name="Hagen Jung" userId="6926b828-c362-459b-bb8b-03a54be29719" providerId="ADAL" clId="{1A5DC14B-EFB0-41AC-9B53-11831E7B2776}" dt="2024-03-11T13:36:43.028" v="11985" actId="165"/>
          <ac:grpSpMkLst>
            <pc:docMk/>
            <pc:sldMk cId="3249903421" sldId="278"/>
            <ac:grpSpMk id="9" creationId="{ECD0AF8E-CC8E-D949-04CE-3A3C52FEF228}"/>
          </ac:grpSpMkLst>
        </pc:grpChg>
        <pc:grpChg chg="add del mod">
          <ac:chgData name="Hagen Jung" userId="6926b828-c362-459b-bb8b-03a54be29719" providerId="ADAL" clId="{1A5DC14B-EFB0-41AC-9B53-11831E7B2776}" dt="2024-03-11T13:35:05.043" v="11907" actId="165"/>
          <ac:grpSpMkLst>
            <pc:docMk/>
            <pc:sldMk cId="3249903421" sldId="278"/>
            <ac:grpSpMk id="10" creationId="{AF630761-6A36-A81D-F6E3-C915029AC96F}"/>
          </ac:grpSpMkLst>
        </pc:grpChg>
        <pc:grpChg chg="add del mod">
          <ac:chgData name="Hagen Jung" userId="6926b828-c362-459b-bb8b-03a54be29719" providerId="ADAL" clId="{1A5DC14B-EFB0-41AC-9B53-11831E7B2776}" dt="2024-03-11T13:37:50.433" v="11996" actId="165"/>
          <ac:grpSpMkLst>
            <pc:docMk/>
            <pc:sldMk cId="3249903421" sldId="278"/>
            <ac:grpSpMk id="16" creationId="{2F9C990B-87BB-E392-EA31-FA007DFB65ED}"/>
          </ac:grpSpMkLst>
        </pc:grpChg>
        <pc:grpChg chg="add mod ord">
          <ac:chgData name="Hagen Jung" userId="6926b828-c362-459b-bb8b-03a54be29719" providerId="ADAL" clId="{1A5DC14B-EFB0-41AC-9B53-11831E7B2776}" dt="2024-03-11T13:40:17.213" v="12135" actId="166"/>
          <ac:grpSpMkLst>
            <pc:docMk/>
            <pc:sldMk cId="3249903421" sldId="278"/>
            <ac:grpSpMk id="17" creationId="{C3302889-077A-FC1B-D89D-4F67BDC47279}"/>
          </ac:grpSpMkLst>
        </pc:grpChg>
        <pc:picChg chg="add mod topLvl">
          <ac:chgData name="Hagen Jung" userId="6926b828-c362-459b-bb8b-03a54be29719" providerId="ADAL" clId="{1A5DC14B-EFB0-41AC-9B53-11831E7B2776}" dt="2024-03-11T13:38:06.295" v="12001" actId="164"/>
          <ac:picMkLst>
            <pc:docMk/>
            <pc:sldMk cId="3249903421" sldId="278"/>
            <ac:picMk id="5" creationId="{DFA2FDF3-A7DE-84FB-4B48-F22E166B4142}"/>
          </ac:picMkLst>
        </pc:picChg>
        <pc:picChg chg="del mod topLvl">
          <ac:chgData name="Hagen Jung" userId="6926b828-c362-459b-bb8b-03a54be29719" providerId="ADAL" clId="{1A5DC14B-EFB0-41AC-9B53-11831E7B2776}" dt="2024-03-11T13:35:25.112" v="11918" actId="478"/>
          <ac:picMkLst>
            <pc:docMk/>
            <pc:sldMk cId="3249903421" sldId="278"/>
            <ac:picMk id="11" creationId="{DAF88E02-3EA0-B4A9-2396-1B025AD51E3C}"/>
          </ac:picMkLst>
        </pc:picChg>
        <pc:picChg chg="add del mod">
          <ac:chgData name="Hagen Jung" userId="6926b828-c362-459b-bb8b-03a54be29719" providerId="ADAL" clId="{1A5DC14B-EFB0-41AC-9B53-11831E7B2776}" dt="2024-03-11T13:35:26.160" v="11920" actId="478"/>
          <ac:picMkLst>
            <pc:docMk/>
            <pc:sldMk cId="3249903421" sldId="278"/>
            <ac:picMk id="13" creationId="{673F4D9A-4A56-DE18-9EBF-3893715E5023}"/>
          </ac:picMkLst>
        </pc:picChg>
        <pc:picChg chg="add del mod">
          <ac:chgData name="Hagen Jung" userId="6926b828-c362-459b-bb8b-03a54be29719" providerId="ADAL" clId="{1A5DC14B-EFB0-41AC-9B53-11831E7B2776}" dt="2024-03-11T13:35:26.566" v="11921" actId="478"/>
          <ac:picMkLst>
            <pc:docMk/>
            <pc:sldMk cId="3249903421" sldId="278"/>
            <ac:picMk id="14" creationId="{D1A18B3A-F283-8962-A9E0-69B7986CA5F8}"/>
          </ac:picMkLst>
        </pc:picChg>
        <pc:picChg chg="add del mod">
          <ac:chgData name="Hagen Jung" userId="6926b828-c362-459b-bb8b-03a54be29719" providerId="ADAL" clId="{1A5DC14B-EFB0-41AC-9B53-11831E7B2776}" dt="2024-03-11T13:35:25.791" v="11919" actId="478"/>
          <ac:picMkLst>
            <pc:docMk/>
            <pc:sldMk cId="3249903421" sldId="278"/>
            <ac:picMk id="15" creationId="{E69A1596-E96C-39C5-3AC6-4D76601EF143}"/>
          </ac:picMkLst>
        </pc:picChg>
        <pc:picChg chg="add mod">
          <ac:chgData name="Hagen Jung" userId="6926b828-c362-459b-bb8b-03a54be29719" providerId="ADAL" clId="{1A5DC14B-EFB0-41AC-9B53-11831E7B2776}" dt="2024-03-11T13:42:52.691" v="12151" actId="1037"/>
          <ac:picMkLst>
            <pc:docMk/>
            <pc:sldMk cId="3249903421" sldId="278"/>
            <ac:picMk id="20" creationId="{7363D5E5-8B5E-B899-F687-717B9207CFBD}"/>
          </ac:picMkLst>
        </pc:picChg>
      </pc:sldChg>
      <pc:sldChg chg="delSp modSp add del mod ord modClrScheme chgLayout">
        <pc:chgData name="Hagen Jung" userId="6926b828-c362-459b-bb8b-03a54be29719" providerId="ADAL" clId="{1A5DC14B-EFB0-41AC-9B53-11831E7B2776}" dt="2024-03-12T15:37:52.234" v="17082" actId="47"/>
        <pc:sldMkLst>
          <pc:docMk/>
          <pc:sldMk cId="3564818671" sldId="279"/>
        </pc:sldMkLst>
        <pc:spChg chg="mod ord">
          <ac:chgData name="Hagen Jung" userId="6926b828-c362-459b-bb8b-03a54be29719" providerId="ADAL" clId="{1A5DC14B-EFB0-41AC-9B53-11831E7B2776}" dt="2024-03-12T07:25:14.204" v="14425" actId="20577"/>
          <ac:spMkLst>
            <pc:docMk/>
            <pc:sldMk cId="3564818671" sldId="279"/>
            <ac:spMk id="2" creationId="{895E8DEB-4F94-9CC6-DAD5-20CCA44CAAEC}"/>
          </ac:spMkLst>
        </pc:spChg>
        <pc:spChg chg="mod">
          <ac:chgData name="Hagen Jung" userId="6926b828-c362-459b-bb8b-03a54be29719" providerId="ADAL" clId="{1A5DC14B-EFB0-41AC-9B53-11831E7B2776}" dt="2024-03-11T13:57:06.612" v="12343" actId="20577"/>
          <ac:spMkLst>
            <pc:docMk/>
            <pc:sldMk cId="3564818671" sldId="279"/>
            <ac:spMk id="6" creationId="{A8755B3C-E897-12EB-ADD5-24CDF596EC88}"/>
          </ac:spMkLst>
        </pc:spChg>
        <pc:spChg chg="mod topLvl">
          <ac:chgData name="Hagen Jung" userId="6926b828-c362-459b-bb8b-03a54be29719" providerId="ADAL" clId="{1A5DC14B-EFB0-41AC-9B53-11831E7B2776}" dt="2024-03-11T15:02:07.591" v="13079" actId="20577"/>
          <ac:spMkLst>
            <pc:docMk/>
            <pc:sldMk cId="3564818671" sldId="279"/>
            <ac:spMk id="8" creationId="{7E413110-97E7-E7F7-6E24-F7CAFFB978EB}"/>
          </ac:spMkLst>
        </pc:spChg>
        <pc:grpChg chg="del">
          <ac:chgData name="Hagen Jung" userId="6926b828-c362-459b-bb8b-03a54be29719" providerId="ADAL" clId="{1A5DC14B-EFB0-41AC-9B53-11831E7B2776}" dt="2024-03-11T13:44:58.299" v="12167" actId="165"/>
          <ac:grpSpMkLst>
            <pc:docMk/>
            <pc:sldMk cId="3564818671" sldId="279"/>
            <ac:grpSpMk id="17" creationId="{C3302889-077A-FC1B-D89D-4F67BDC47279}"/>
          </ac:grpSpMkLst>
        </pc:grpChg>
        <pc:picChg chg="mod topLvl">
          <ac:chgData name="Hagen Jung" userId="6926b828-c362-459b-bb8b-03a54be29719" providerId="ADAL" clId="{1A5DC14B-EFB0-41AC-9B53-11831E7B2776}" dt="2024-03-11T13:44:58.299" v="12167" actId="165"/>
          <ac:picMkLst>
            <pc:docMk/>
            <pc:sldMk cId="3564818671" sldId="279"/>
            <ac:picMk id="5" creationId="{DFA2FDF3-A7DE-84FB-4B48-F22E166B4142}"/>
          </ac:picMkLst>
        </pc:picChg>
      </pc:sldChg>
      <pc:sldChg chg="addSp delSp modSp add mod ord">
        <pc:chgData name="Hagen Jung" userId="6926b828-c362-459b-bb8b-03a54be29719" providerId="ADAL" clId="{1A5DC14B-EFB0-41AC-9B53-11831E7B2776}" dt="2024-03-12T14:21:21.512" v="15696" actId="1076"/>
        <pc:sldMkLst>
          <pc:docMk/>
          <pc:sldMk cId="525749246" sldId="280"/>
        </pc:sldMkLst>
        <pc:spChg chg="mod">
          <ac:chgData name="Hagen Jung" userId="6926b828-c362-459b-bb8b-03a54be29719" providerId="ADAL" clId="{1A5DC14B-EFB0-41AC-9B53-11831E7B2776}" dt="2024-03-12T14:17:35.610" v="15573" actId="404"/>
          <ac:spMkLst>
            <pc:docMk/>
            <pc:sldMk cId="525749246" sldId="280"/>
            <ac:spMk id="2" creationId="{DF2C9214-7A04-566C-8ABB-CA38150F1E34}"/>
          </ac:spMkLst>
        </pc:spChg>
        <pc:spChg chg="add del mod">
          <ac:chgData name="Hagen Jung" userId="6926b828-c362-459b-bb8b-03a54be29719" providerId="ADAL" clId="{1A5DC14B-EFB0-41AC-9B53-11831E7B2776}" dt="2024-03-12T14:21:07.443" v="15692" actId="478"/>
          <ac:spMkLst>
            <pc:docMk/>
            <pc:sldMk cId="525749246" sldId="280"/>
            <ac:spMk id="4" creationId="{1330309B-E7FA-00CF-B0E0-28708801942C}"/>
          </ac:spMkLst>
        </pc:spChg>
        <pc:spChg chg="add del mod">
          <ac:chgData name="Hagen Jung" userId="6926b828-c362-459b-bb8b-03a54be29719" providerId="ADAL" clId="{1A5DC14B-EFB0-41AC-9B53-11831E7B2776}" dt="2024-03-12T14:21:06.180" v="15691" actId="478"/>
          <ac:spMkLst>
            <pc:docMk/>
            <pc:sldMk cId="525749246" sldId="280"/>
            <ac:spMk id="5" creationId="{6F5ADF4F-9514-2A51-653F-ACFF9EA614B9}"/>
          </ac:spMkLst>
        </pc:spChg>
        <pc:spChg chg="del">
          <ac:chgData name="Hagen Jung" userId="6926b828-c362-459b-bb8b-03a54be29719" providerId="ADAL" clId="{1A5DC14B-EFB0-41AC-9B53-11831E7B2776}" dt="2024-03-11T13:53:30.735" v="12275" actId="478"/>
          <ac:spMkLst>
            <pc:docMk/>
            <pc:sldMk cId="525749246" sldId="280"/>
            <ac:spMk id="10" creationId="{8367C056-D829-435C-A1AE-B1BDB471A710}"/>
          </ac:spMkLst>
        </pc:spChg>
        <pc:spChg chg="del">
          <ac:chgData name="Hagen Jung" userId="6926b828-c362-459b-bb8b-03a54be29719" providerId="ADAL" clId="{1A5DC14B-EFB0-41AC-9B53-11831E7B2776}" dt="2024-03-11T13:53:30.735" v="12275" actId="478"/>
          <ac:spMkLst>
            <pc:docMk/>
            <pc:sldMk cId="525749246" sldId="280"/>
            <ac:spMk id="11" creationId="{F71B9ED6-8261-1FD7-9D0F-F532E5DA18B7}"/>
          </ac:spMkLst>
        </pc:spChg>
        <pc:spChg chg="del">
          <ac:chgData name="Hagen Jung" userId="6926b828-c362-459b-bb8b-03a54be29719" providerId="ADAL" clId="{1A5DC14B-EFB0-41AC-9B53-11831E7B2776}" dt="2024-03-11T13:53:30.735" v="12275" actId="478"/>
          <ac:spMkLst>
            <pc:docMk/>
            <pc:sldMk cId="525749246" sldId="280"/>
            <ac:spMk id="13" creationId="{CE29C723-AA39-8A3C-CEDC-93ED7AE61000}"/>
          </ac:spMkLst>
        </pc:spChg>
        <pc:spChg chg="del">
          <ac:chgData name="Hagen Jung" userId="6926b828-c362-459b-bb8b-03a54be29719" providerId="ADAL" clId="{1A5DC14B-EFB0-41AC-9B53-11831E7B2776}" dt="2024-03-11T13:53:30.735" v="12275" actId="478"/>
          <ac:spMkLst>
            <pc:docMk/>
            <pc:sldMk cId="525749246" sldId="280"/>
            <ac:spMk id="14" creationId="{5DFEE119-B0E0-D6B3-2697-99F18B1E5FA6}"/>
          </ac:spMkLst>
        </pc:spChg>
        <pc:spChg chg="del mod">
          <ac:chgData name="Hagen Jung" userId="6926b828-c362-459b-bb8b-03a54be29719" providerId="ADAL" clId="{1A5DC14B-EFB0-41AC-9B53-11831E7B2776}" dt="2024-03-12T06:58:56.434" v="13457" actId="478"/>
          <ac:spMkLst>
            <pc:docMk/>
            <pc:sldMk cId="525749246" sldId="280"/>
            <ac:spMk id="23" creationId="{2EFE445E-CECE-5396-615F-21BC8FCFB5EA}"/>
          </ac:spMkLst>
        </pc:spChg>
        <pc:spChg chg="del">
          <ac:chgData name="Hagen Jung" userId="6926b828-c362-459b-bb8b-03a54be29719" providerId="ADAL" clId="{1A5DC14B-EFB0-41AC-9B53-11831E7B2776}" dt="2024-03-11T13:53:30.735" v="12275" actId="478"/>
          <ac:spMkLst>
            <pc:docMk/>
            <pc:sldMk cId="525749246" sldId="280"/>
            <ac:spMk id="24" creationId="{05D376E0-79D0-1122-DBB3-A5F1DBD9582A}"/>
          </ac:spMkLst>
        </pc:spChg>
        <pc:spChg chg="del">
          <ac:chgData name="Hagen Jung" userId="6926b828-c362-459b-bb8b-03a54be29719" providerId="ADAL" clId="{1A5DC14B-EFB0-41AC-9B53-11831E7B2776}" dt="2024-03-12T06:58:58.950" v="13459" actId="478"/>
          <ac:spMkLst>
            <pc:docMk/>
            <pc:sldMk cId="525749246" sldId="280"/>
            <ac:spMk id="25" creationId="{03C7788E-7306-99E9-F2F4-FB1AB1EA751A}"/>
          </ac:spMkLst>
        </pc:spChg>
        <pc:spChg chg="del mod">
          <ac:chgData name="Hagen Jung" userId="6926b828-c362-459b-bb8b-03a54be29719" providerId="ADAL" clId="{1A5DC14B-EFB0-41AC-9B53-11831E7B2776}" dt="2024-03-12T06:58:56.434" v="13457" actId="478"/>
          <ac:spMkLst>
            <pc:docMk/>
            <pc:sldMk cId="525749246" sldId="280"/>
            <ac:spMk id="26" creationId="{97BA16BC-7AE0-3758-9D2B-879FC2BBEB9F}"/>
          </ac:spMkLst>
        </pc:spChg>
        <pc:spChg chg="del mod">
          <ac:chgData name="Hagen Jung" userId="6926b828-c362-459b-bb8b-03a54be29719" providerId="ADAL" clId="{1A5DC14B-EFB0-41AC-9B53-11831E7B2776}" dt="2024-03-12T06:58:56.434" v="13457" actId="478"/>
          <ac:spMkLst>
            <pc:docMk/>
            <pc:sldMk cId="525749246" sldId="280"/>
            <ac:spMk id="27" creationId="{4BA8F62C-3F13-A2E8-FA8E-F3204EB24CD5}"/>
          </ac:spMkLst>
        </pc:spChg>
        <pc:spChg chg="del mod">
          <ac:chgData name="Hagen Jung" userId="6926b828-c362-459b-bb8b-03a54be29719" providerId="ADAL" clId="{1A5DC14B-EFB0-41AC-9B53-11831E7B2776}" dt="2024-03-12T06:58:56.434" v="13457" actId="478"/>
          <ac:spMkLst>
            <pc:docMk/>
            <pc:sldMk cId="525749246" sldId="280"/>
            <ac:spMk id="28" creationId="{068734B3-50E5-0861-ADE3-5ACAB13875A8}"/>
          </ac:spMkLst>
        </pc:spChg>
        <pc:spChg chg="del">
          <ac:chgData name="Hagen Jung" userId="6926b828-c362-459b-bb8b-03a54be29719" providerId="ADAL" clId="{1A5DC14B-EFB0-41AC-9B53-11831E7B2776}" dt="2024-03-11T13:53:30.735" v="12275" actId="478"/>
          <ac:spMkLst>
            <pc:docMk/>
            <pc:sldMk cId="525749246" sldId="280"/>
            <ac:spMk id="29" creationId="{7E690337-145A-5CF8-AE7A-651B7E0E2A1A}"/>
          </ac:spMkLst>
        </pc:spChg>
        <pc:spChg chg="del mod">
          <ac:chgData name="Hagen Jung" userId="6926b828-c362-459b-bb8b-03a54be29719" providerId="ADAL" clId="{1A5DC14B-EFB0-41AC-9B53-11831E7B2776}" dt="2024-03-12T06:58:56.434" v="13457" actId="478"/>
          <ac:spMkLst>
            <pc:docMk/>
            <pc:sldMk cId="525749246" sldId="280"/>
            <ac:spMk id="30" creationId="{3FDF666F-9A50-BA7E-1014-77748B00BAD6}"/>
          </ac:spMkLst>
        </pc:spChg>
        <pc:grpChg chg="add del mod">
          <ac:chgData name="Hagen Jung" userId="6926b828-c362-459b-bb8b-03a54be29719" providerId="ADAL" clId="{1A5DC14B-EFB0-41AC-9B53-11831E7B2776}" dt="2024-03-12T06:58:23.435" v="13321" actId="165"/>
          <ac:grpSpMkLst>
            <pc:docMk/>
            <pc:sldMk cId="525749246" sldId="280"/>
            <ac:grpSpMk id="3" creationId="{800DE540-76F9-6BE8-8AE0-871FA0561CC8}"/>
          </ac:grpSpMkLst>
        </pc:grpChg>
        <pc:grpChg chg="add del mod">
          <ac:chgData name="Hagen Jung" userId="6926b828-c362-459b-bb8b-03a54be29719" providerId="ADAL" clId="{1A5DC14B-EFB0-41AC-9B53-11831E7B2776}" dt="2024-03-11T14:08:25.648" v="12700" actId="165"/>
          <ac:grpSpMkLst>
            <pc:docMk/>
            <pc:sldMk cId="525749246" sldId="280"/>
            <ac:grpSpMk id="19" creationId="{0D3D0114-454A-BE53-4957-24B2C7C51FA8}"/>
          </ac:grpSpMkLst>
        </pc:grpChg>
        <pc:picChg chg="add mod">
          <ac:chgData name="Hagen Jung" userId="6926b828-c362-459b-bb8b-03a54be29719" providerId="ADAL" clId="{1A5DC14B-EFB0-41AC-9B53-11831E7B2776}" dt="2024-03-12T14:14:08.083" v="15530" actId="692"/>
          <ac:picMkLst>
            <pc:docMk/>
            <pc:sldMk cId="525749246" sldId="280"/>
            <ac:picMk id="3" creationId="{4B541C02-BD10-06F7-812A-F698D759E8FE}"/>
          </ac:picMkLst>
        </pc:picChg>
        <pc:picChg chg="del">
          <ac:chgData name="Hagen Jung" userId="6926b828-c362-459b-bb8b-03a54be29719" providerId="ADAL" clId="{1A5DC14B-EFB0-41AC-9B53-11831E7B2776}" dt="2024-03-11T13:53:30.735" v="12275" actId="478"/>
          <ac:picMkLst>
            <pc:docMk/>
            <pc:sldMk cId="525749246" sldId="280"/>
            <ac:picMk id="4" creationId="{88DD949D-DA3D-830D-902C-D939F756C522}"/>
          </ac:picMkLst>
        </pc:picChg>
        <pc:picChg chg="del mod topLvl">
          <ac:chgData name="Hagen Jung" userId="6926b828-c362-459b-bb8b-03a54be29719" providerId="ADAL" clId="{1A5DC14B-EFB0-41AC-9B53-11831E7B2776}" dt="2024-03-12T06:58:30.132" v="13323" actId="478"/>
          <ac:picMkLst>
            <pc:docMk/>
            <pc:sldMk cId="525749246" sldId="280"/>
            <ac:picMk id="9" creationId="{BE33717E-9BE8-9DD8-A3BA-8A631D12354C}"/>
          </ac:picMkLst>
        </pc:picChg>
        <pc:picChg chg="del">
          <ac:chgData name="Hagen Jung" userId="6926b828-c362-459b-bb8b-03a54be29719" providerId="ADAL" clId="{1A5DC14B-EFB0-41AC-9B53-11831E7B2776}" dt="2024-03-11T13:53:30.735" v="12275" actId="478"/>
          <ac:picMkLst>
            <pc:docMk/>
            <pc:sldMk cId="525749246" sldId="280"/>
            <ac:picMk id="12" creationId="{CEE076D3-FC9A-23F4-9A1B-C9476DC7F650}"/>
          </ac:picMkLst>
        </pc:picChg>
        <pc:picChg chg="del">
          <ac:chgData name="Hagen Jung" userId="6926b828-c362-459b-bb8b-03a54be29719" providerId="ADAL" clId="{1A5DC14B-EFB0-41AC-9B53-11831E7B2776}" dt="2024-03-11T13:53:30.735" v="12275" actId="478"/>
          <ac:picMkLst>
            <pc:docMk/>
            <pc:sldMk cId="525749246" sldId="280"/>
            <ac:picMk id="15" creationId="{9FAA863B-F897-8C58-11EF-CC82258F85E9}"/>
          </ac:picMkLst>
        </pc:picChg>
        <pc:picChg chg="del mod">
          <ac:chgData name="Hagen Jung" userId="6926b828-c362-459b-bb8b-03a54be29719" providerId="ADAL" clId="{1A5DC14B-EFB0-41AC-9B53-11831E7B2776}" dt="2024-03-11T14:06:54.469" v="12626" actId="478"/>
          <ac:picMkLst>
            <pc:docMk/>
            <pc:sldMk cId="525749246" sldId="280"/>
            <ac:picMk id="16" creationId="{89E6236C-8683-3344-27C0-A587630F0A35}"/>
          </ac:picMkLst>
        </pc:picChg>
        <pc:picChg chg="del mod">
          <ac:chgData name="Hagen Jung" userId="6926b828-c362-459b-bb8b-03a54be29719" providerId="ADAL" clId="{1A5DC14B-EFB0-41AC-9B53-11831E7B2776}" dt="2024-03-11T14:06:53.727" v="12625" actId="478"/>
          <ac:picMkLst>
            <pc:docMk/>
            <pc:sldMk cId="525749246" sldId="280"/>
            <ac:picMk id="17" creationId="{25FA691C-9E00-0A7F-6835-717166CBE10C}"/>
          </ac:picMkLst>
        </pc:picChg>
        <pc:picChg chg="del mod topLvl">
          <ac:chgData name="Hagen Jung" userId="6926b828-c362-459b-bb8b-03a54be29719" providerId="ADAL" clId="{1A5DC14B-EFB0-41AC-9B53-11831E7B2776}" dt="2024-03-12T14:12:55.390" v="15496" actId="21"/>
          <ac:picMkLst>
            <pc:docMk/>
            <pc:sldMk cId="525749246" sldId="280"/>
            <ac:picMk id="18" creationId="{4B541C02-BD10-06F7-812A-F698D759E8FE}"/>
          </ac:picMkLst>
        </pc:picChg>
        <pc:picChg chg="del">
          <ac:chgData name="Hagen Jung" userId="6926b828-c362-459b-bb8b-03a54be29719" providerId="ADAL" clId="{1A5DC14B-EFB0-41AC-9B53-11831E7B2776}" dt="2024-03-11T13:53:30.735" v="12275" actId="478"/>
          <ac:picMkLst>
            <pc:docMk/>
            <pc:sldMk cId="525749246" sldId="280"/>
            <ac:picMk id="33" creationId="{8FF084A6-5189-FCA7-FCA2-85B7B0E5DDBB}"/>
          </ac:picMkLst>
        </pc:picChg>
        <pc:picChg chg="mod">
          <ac:chgData name="Hagen Jung" userId="6926b828-c362-459b-bb8b-03a54be29719" providerId="ADAL" clId="{1A5DC14B-EFB0-41AC-9B53-11831E7B2776}" dt="2024-03-12T14:21:21.512" v="15696" actId="1076"/>
          <ac:picMkLst>
            <pc:docMk/>
            <pc:sldMk cId="525749246" sldId="280"/>
            <ac:picMk id="35" creationId="{31457508-8FB2-C8B0-FC3D-1FF94E74210C}"/>
          </ac:picMkLst>
        </pc:picChg>
      </pc:sldChg>
      <pc:sldChg chg="addSp delSp modSp add mod ord">
        <pc:chgData name="Hagen Jung" userId="6926b828-c362-459b-bb8b-03a54be29719" providerId="ADAL" clId="{1A5DC14B-EFB0-41AC-9B53-11831E7B2776}" dt="2024-03-12T07:40:22.304" v="14616" actId="20577"/>
        <pc:sldMkLst>
          <pc:docMk/>
          <pc:sldMk cId="1039730454" sldId="281"/>
        </pc:sldMkLst>
        <pc:spChg chg="mod">
          <ac:chgData name="Hagen Jung" userId="6926b828-c362-459b-bb8b-03a54be29719" providerId="ADAL" clId="{1A5DC14B-EFB0-41AC-9B53-11831E7B2776}" dt="2024-03-12T07:40:22.304" v="14616" actId="20577"/>
          <ac:spMkLst>
            <pc:docMk/>
            <pc:sldMk cId="1039730454" sldId="281"/>
            <ac:spMk id="4" creationId="{E82F9865-B5A1-D5A1-08EB-C744DB9C9BDD}"/>
          </ac:spMkLst>
        </pc:spChg>
        <pc:spChg chg="del">
          <ac:chgData name="Hagen Jung" userId="6926b828-c362-459b-bb8b-03a54be29719" providerId="ADAL" clId="{1A5DC14B-EFB0-41AC-9B53-11831E7B2776}" dt="2024-03-11T14:18:04.300" v="12847" actId="478"/>
          <ac:spMkLst>
            <pc:docMk/>
            <pc:sldMk cId="1039730454" sldId="281"/>
            <ac:spMk id="15" creationId="{D0A157BE-A68B-AE7D-2E85-1B175E311E67}"/>
          </ac:spMkLst>
        </pc:spChg>
        <pc:spChg chg="mod topLvl">
          <ac:chgData name="Hagen Jung" userId="6926b828-c362-459b-bb8b-03a54be29719" providerId="ADAL" clId="{1A5DC14B-EFB0-41AC-9B53-11831E7B2776}" dt="2024-03-11T14:18:07.182" v="12848" actId="164"/>
          <ac:spMkLst>
            <pc:docMk/>
            <pc:sldMk cId="1039730454" sldId="281"/>
            <ac:spMk id="16" creationId="{0C234A30-2BCB-59D9-25C3-8524EED96FCA}"/>
          </ac:spMkLst>
        </pc:spChg>
        <pc:spChg chg="mod">
          <ac:chgData name="Hagen Jung" userId="6926b828-c362-459b-bb8b-03a54be29719" providerId="ADAL" clId="{1A5DC14B-EFB0-41AC-9B53-11831E7B2776}" dt="2024-03-11T14:19:52.569" v="12989" actId="14100"/>
          <ac:spMkLst>
            <pc:docMk/>
            <pc:sldMk cId="1039730454" sldId="281"/>
            <ac:spMk id="20" creationId="{99E6C1D2-9EAE-EED2-C705-AA98196736F1}"/>
          </ac:spMkLst>
        </pc:spChg>
        <pc:spChg chg="mod">
          <ac:chgData name="Hagen Jung" userId="6926b828-c362-459b-bb8b-03a54be29719" providerId="ADAL" clId="{1A5DC14B-EFB0-41AC-9B53-11831E7B2776}" dt="2024-03-11T14:21:57.386" v="12996" actId="20577"/>
          <ac:spMkLst>
            <pc:docMk/>
            <pc:sldMk cId="1039730454" sldId="281"/>
            <ac:spMk id="21" creationId="{EF62C192-316D-7E05-02DE-23E0AD3936C1}"/>
          </ac:spMkLst>
        </pc:spChg>
        <pc:grpChg chg="add mod">
          <ac:chgData name="Hagen Jung" userId="6926b828-c362-459b-bb8b-03a54be29719" providerId="ADAL" clId="{1A5DC14B-EFB0-41AC-9B53-11831E7B2776}" dt="2024-03-11T14:18:14.562" v="12896" actId="1035"/>
          <ac:grpSpMkLst>
            <pc:docMk/>
            <pc:sldMk cId="1039730454" sldId="281"/>
            <ac:grpSpMk id="2" creationId="{AE49E368-E255-D398-C141-CA33F833E68F}"/>
          </ac:grpSpMkLst>
        </pc:grpChg>
        <pc:grpChg chg="add del mod">
          <ac:chgData name="Hagen Jung" userId="6926b828-c362-459b-bb8b-03a54be29719" providerId="ADAL" clId="{1A5DC14B-EFB0-41AC-9B53-11831E7B2776}" dt="2024-03-11T14:35:15.744" v="13012" actId="165"/>
          <ac:grpSpMkLst>
            <pc:docMk/>
            <pc:sldMk cId="1039730454" sldId="281"/>
            <ac:grpSpMk id="3" creationId="{13C5D716-D8F6-99E8-DBD6-0E9D64A3E461}"/>
          </ac:grpSpMkLst>
        </pc:grpChg>
        <pc:grpChg chg="add del mod">
          <ac:chgData name="Hagen Jung" userId="6926b828-c362-459b-bb8b-03a54be29719" providerId="ADAL" clId="{1A5DC14B-EFB0-41AC-9B53-11831E7B2776}" dt="2024-03-12T07:10:37.910" v="13893" actId="165"/>
          <ac:grpSpMkLst>
            <pc:docMk/>
            <pc:sldMk cId="1039730454" sldId="281"/>
            <ac:grpSpMk id="5" creationId="{E629478E-C9BC-028B-D1A5-B7189EEC9879}"/>
          </ac:grpSpMkLst>
        </pc:grpChg>
        <pc:grpChg chg="del">
          <ac:chgData name="Hagen Jung" userId="6926b828-c362-459b-bb8b-03a54be29719" providerId="ADAL" clId="{1A5DC14B-EFB0-41AC-9B53-11831E7B2776}" dt="2024-03-11T14:17:51.582" v="12845" actId="165"/>
          <ac:grpSpMkLst>
            <pc:docMk/>
            <pc:sldMk cId="1039730454" sldId="281"/>
            <ac:grpSpMk id="39" creationId="{FBE93B0E-C115-0108-A840-57F098CE4376}"/>
          </ac:grpSpMkLst>
        </pc:grpChg>
        <pc:picChg chg="add mod">
          <ac:chgData name="Hagen Jung" userId="6926b828-c362-459b-bb8b-03a54be29719" providerId="ADAL" clId="{1A5DC14B-EFB0-41AC-9B53-11831E7B2776}" dt="2024-03-12T07:10:49.356" v="13904" actId="1035"/>
          <ac:picMkLst>
            <pc:docMk/>
            <pc:sldMk cId="1039730454" sldId="281"/>
            <ac:picMk id="3" creationId="{46403E59-A0CC-994E-9723-700F3B8F7D2E}"/>
          </ac:picMkLst>
        </pc:picChg>
        <pc:picChg chg="add del mod topLvl">
          <ac:chgData name="Hagen Jung" userId="6926b828-c362-459b-bb8b-03a54be29719" providerId="ADAL" clId="{1A5DC14B-EFB0-41AC-9B53-11831E7B2776}" dt="2024-03-11T14:35:29.555" v="13039" actId="478"/>
          <ac:picMkLst>
            <pc:docMk/>
            <pc:sldMk cId="1039730454" sldId="281"/>
            <ac:picMk id="5" creationId="{3C648F2C-6001-D95B-6CA8-A842B007B07B}"/>
          </ac:picMkLst>
        </pc:picChg>
        <pc:picChg chg="del mod topLvl">
          <ac:chgData name="Hagen Jung" userId="6926b828-c362-459b-bb8b-03a54be29719" providerId="ADAL" clId="{1A5DC14B-EFB0-41AC-9B53-11831E7B2776}" dt="2024-03-12T07:07:17.700" v="13829" actId="478"/>
          <ac:picMkLst>
            <pc:docMk/>
            <pc:sldMk cId="1039730454" sldId="281"/>
            <ac:picMk id="6" creationId="{7AF18594-5D7A-4327-50C5-23629C7E0FE6}"/>
          </ac:picMkLst>
        </pc:picChg>
        <pc:picChg chg="mod topLvl">
          <ac:chgData name="Hagen Jung" userId="6926b828-c362-459b-bb8b-03a54be29719" providerId="ADAL" clId="{1A5DC14B-EFB0-41AC-9B53-11831E7B2776}" dt="2024-03-12T07:10:49.356" v="13904" actId="1035"/>
          <ac:picMkLst>
            <pc:docMk/>
            <pc:sldMk cId="1039730454" sldId="281"/>
            <ac:picMk id="7" creationId="{21701569-4940-5D31-6EEA-56E1475B246A}"/>
          </ac:picMkLst>
        </pc:picChg>
        <pc:picChg chg="mod topLvl">
          <ac:chgData name="Hagen Jung" userId="6926b828-c362-459b-bb8b-03a54be29719" providerId="ADAL" clId="{1A5DC14B-EFB0-41AC-9B53-11831E7B2776}" dt="2024-03-12T07:10:49.356" v="13904" actId="1035"/>
          <ac:picMkLst>
            <pc:docMk/>
            <pc:sldMk cId="1039730454" sldId="281"/>
            <ac:picMk id="8" creationId="{6646B246-C847-8257-D6CC-8149777500FD}"/>
          </ac:picMkLst>
        </pc:picChg>
        <pc:picChg chg="add mod">
          <ac:chgData name="Hagen Jung" userId="6926b828-c362-459b-bb8b-03a54be29719" providerId="ADAL" clId="{1A5DC14B-EFB0-41AC-9B53-11831E7B2776}" dt="2024-03-12T07:10:49.356" v="13904" actId="1035"/>
          <ac:picMkLst>
            <pc:docMk/>
            <pc:sldMk cId="1039730454" sldId="281"/>
            <ac:picMk id="9" creationId="{8D8DCA97-E891-BB64-CB6D-52067AC787EA}"/>
          </ac:picMkLst>
        </pc:picChg>
        <pc:picChg chg="del">
          <ac:chgData name="Hagen Jung" userId="6926b828-c362-459b-bb8b-03a54be29719" providerId="ADAL" clId="{1A5DC14B-EFB0-41AC-9B53-11831E7B2776}" dt="2024-03-11T14:18:26.187" v="12911" actId="478"/>
          <ac:picMkLst>
            <pc:docMk/>
            <pc:sldMk cId="1039730454" sldId="281"/>
            <ac:picMk id="19" creationId="{3E182E8D-880F-7059-F7E1-A29CB84A85BE}"/>
          </ac:picMkLst>
        </pc:picChg>
        <pc:picChg chg="mod topLvl">
          <ac:chgData name="Hagen Jung" userId="6926b828-c362-459b-bb8b-03a54be29719" providerId="ADAL" clId="{1A5DC14B-EFB0-41AC-9B53-11831E7B2776}" dt="2024-03-11T14:18:07.182" v="12848" actId="164"/>
          <ac:picMkLst>
            <pc:docMk/>
            <pc:sldMk cId="1039730454" sldId="281"/>
            <ac:picMk id="38" creationId="{0DD0E3C7-152B-FBA4-57AB-538B6AD94F88}"/>
          </ac:picMkLst>
        </pc:picChg>
      </pc:sldChg>
      <pc:sldChg chg="addSp delSp modSp add mod">
        <pc:chgData name="Hagen Jung" userId="6926b828-c362-459b-bb8b-03a54be29719" providerId="ADAL" clId="{1A5DC14B-EFB0-41AC-9B53-11831E7B2776}" dt="2024-03-12T15:05:11.197" v="16814" actId="20577"/>
        <pc:sldMkLst>
          <pc:docMk/>
          <pc:sldMk cId="4140305617" sldId="282"/>
        </pc:sldMkLst>
        <pc:spChg chg="mod">
          <ac:chgData name="Hagen Jung" userId="6926b828-c362-459b-bb8b-03a54be29719" providerId="ADAL" clId="{1A5DC14B-EFB0-41AC-9B53-11831E7B2776}" dt="2024-03-12T15:05:11.197" v="16814" actId="20577"/>
          <ac:spMkLst>
            <pc:docMk/>
            <pc:sldMk cId="4140305617" sldId="282"/>
            <ac:spMk id="2" creationId="{DF2C9214-7A04-566C-8ABB-CA38150F1E34}"/>
          </ac:spMkLst>
        </pc:spChg>
        <pc:spChg chg="add mod">
          <ac:chgData name="Hagen Jung" userId="6926b828-c362-459b-bb8b-03a54be29719" providerId="ADAL" clId="{1A5DC14B-EFB0-41AC-9B53-11831E7B2776}" dt="2024-03-12T14:23:27.182" v="15741" actId="1076"/>
          <ac:spMkLst>
            <pc:docMk/>
            <pc:sldMk cId="4140305617" sldId="282"/>
            <ac:spMk id="4" creationId="{FACAB991-1BDC-9257-B2F6-2A9B8E3BAAE2}"/>
          </ac:spMkLst>
        </pc:spChg>
        <pc:spChg chg="add mod">
          <ac:chgData name="Hagen Jung" userId="6926b828-c362-459b-bb8b-03a54be29719" providerId="ADAL" clId="{1A5DC14B-EFB0-41AC-9B53-11831E7B2776}" dt="2024-03-12T14:23:29.221" v="15742" actId="1076"/>
          <ac:spMkLst>
            <pc:docMk/>
            <pc:sldMk cId="4140305617" sldId="282"/>
            <ac:spMk id="8" creationId="{41001E10-469E-330A-E3D0-FB2216136700}"/>
          </ac:spMkLst>
        </pc:spChg>
        <pc:spChg chg="mod">
          <ac:chgData name="Hagen Jung" userId="6926b828-c362-459b-bb8b-03a54be29719" providerId="ADAL" clId="{1A5DC14B-EFB0-41AC-9B53-11831E7B2776}" dt="2024-03-12T14:26:22.053" v="15743" actId="20577"/>
          <ac:spMkLst>
            <pc:docMk/>
            <pc:sldMk cId="4140305617" sldId="282"/>
            <ac:spMk id="11" creationId="{F71B9ED6-8261-1FD7-9D0F-F532E5DA18B7}"/>
          </ac:spMkLst>
        </pc:spChg>
        <pc:spChg chg="del">
          <ac:chgData name="Hagen Jung" userId="6926b828-c362-459b-bb8b-03a54be29719" providerId="ADAL" clId="{1A5DC14B-EFB0-41AC-9B53-11831E7B2776}" dt="2024-03-12T06:53:14.042" v="13093" actId="478"/>
          <ac:spMkLst>
            <pc:docMk/>
            <pc:sldMk cId="4140305617" sldId="282"/>
            <ac:spMk id="13" creationId="{CE29C723-AA39-8A3C-CEDC-93ED7AE61000}"/>
          </ac:spMkLst>
        </pc:spChg>
        <pc:spChg chg="del">
          <ac:chgData name="Hagen Jung" userId="6926b828-c362-459b-bb8b-03a54be29719" providerId="ADAL" clId="{1A5DC14B-EFB0-41AC-9B53-11831E7B2776}" dt="2024-03-12T06:53:16.172" v="13094" actId="478"/>
          <ac:spMkLst>
            <pc:docMk/>
            <pc:sldMk cId="4140305617" sldId="282"/>
            <ac:spMk id="29" creationId="{7E690337-145A-5CF8-AE7A-651B7E0E2A1A}"/>
          </ac:spMkLst>
        </pc:spChg>
        <pc:grpChg chg="add del">
          <ac:chgData name="Hagen Jung" userId="6926b828-c362-459b-bb8b-03a54be29719" providerId="ADAL" clId="{1A5DC14B-EFB0-41AC-9B53-11831E7B2776}" dt="2024-03-12T06:53:55.442" v="13107" actId="165"/>
          <ac:grpSpMkLst>
            <pc:docMk/>
            <pc:sldMk cId="4140305617" sldId="282"/>
            <ac:grpSpMk id="20" creationId="{85DC09A9-0B11-2C52-55E5-E11A2242C891}"/>
          </ac:grpSpMkLst>
        </pc:grpChg>
        <pc:picChg chg="del mod topLvl">
          <ac:chgData name="Hagen Jung" userId="6926b828-c362-459b-bb8b-03a54be29719" providerId="ADAL" clId="{1A5DC14B-EFB0-41AC-9B53-11831E7B2776}" dt="2024-03-12T06:53:57.117" v="13109" actId="478"/>
          <ac:picMkLst>
            <pc:docMk/>
            <pc:sldMk cId="4140305617" sldId="282"/>
            <ac:picMk id="3" creationId="{09D1BC4F-64B5-2C46-9D7B-767F46372E00}"/>
          </ac:picMkLst>
        </pc:picChg>
        <pc:picChg chg="add del mod">
          <ac:chgData name="Hagen Jung" userId="6926b828-c362-459b-bb8b-03a54be29719" providerId="ADAL" clId="{1A5DC14B-EFB0-41AC-9B53-11831E7B2776}" dt="2024-03-12T14:15:38.803" v="15535" actId="21"/>
          <ac:picMkLst>
            <pc:docMk/>
            <pc:sldMk cId="4140305617" sldId="282"/>
            <ac:picMk id="3" creationId="{AB4642B9-CC0D-D149-8E28-B9C99C9B2318}"/>
          </ac:picMkLst>
        </pc:picChg>
        <pc:picChg chg="del mod topLvl">
          <ac:chgData name="Hagen Jung" userId="6926b828-c362-459b-bb8b-03a54be29719" providerId="ADAL" clId="{1A5DC14B-EFB0-41AC-9B53-11831E7B2776}" dt="2024-03-12T14:18:44.897" v="15656" actId="478"/>
          <ac:picMkLst>
            <pc:docMk/>
            <pc:sldMk cId="4140305617" sldId="282"/>
            <ac:picMk id="5" creationId="{830574FD-418A-63AA-5096-7B0BBD5971DD}"/>
          </ac:picMkLst>
        </pc:picChg>
        <pc:picChg chg="del mod topLvl">
          <ac:chgData name="Hagen Jung" userId="6926b828-c362-459b-bb8b-03a54be29719" providerId="ADAL" clId="{1A5DC14B-EFB0-41AC-9B53-11831E7B2776}" dt="2024-03-12T06:53:56.782" v="13108" actId="478"/>
          <ac:picMkLst>
            <pc:docMk/>
            <pc:sldMk cId="4140305617" sldId="282"/>
            <ac:picMk id="6" creationId="{8DF942E8-FD18-7DDF-FEA8-53A45DBE360E}"/>
          </ac:picMkLst>
        </pc:picChg>
        <pc:picChg chg="add mod">
          <ac:chgData name="Hagen Jung" userId="6926b828-c362-459b-bb8b-03a54be29719" providerId="ADAL" clId="{1A5DC14B-EFB0-41AC-9B53-11831E7B2776}" dt="2024-03-12T14:16:10.931" v="15544" actId="692"/>
          <ac:picMkLst>
            <pc:docMk/>
            <pc:sldMk cId="4140305617" sldId="282"/>
            <ac:picMk id="6" creationId="{AB4642B9-CC0D-D149-8E28-B9C99C9B2318}"/>
          </ac:picMkLst>
        </pc:picChg>
        <pc:picChg chg="add mod ord">
          <ac:chgData name="Hagen Jung" userId="6926b828-c362-459b-bb8b-03a54be29719" providerId="ADAL" clId="{1A5DC14B-EFB0-41AC-9B53-11831E7B2776}" dt="2024-03-12T14:21:57.151" v="15707" actId="167"/>
          <ac:picMkLst>
            <pc:docMk/>
            <pc:sldMk cId="4140305617" sldId="282"/>
            <ac:picMk id="7" creationId="{FE90A200-3A01-656A-FFDD-022C019BD5DD}"/>
          </ac:picMkLst>
        </pc:picChg>
        <pc:picChg chg="del mod">
          <ac:chgData name="Hagen Jung" userId="6926b828-c362-459b-bb8b-03a54be29719" providerId="ADAL" clId="{1A5DC14B-EFB0-41AC-9B53-11831E7B2776}" dt="2024-03-12T14:21:59.280" v="15708" actId="478"/>
          <ac:picMkLst>
            <pc:docMk/>
            <pc:sldMk cId="4140305617" sldId="282"/>
            <ac:picMk id="33" creationId="{8FF084A6-5189-FCA7-FCA2-85B7B0E5DDBB}"/>
          </ac:picMkLst>
        </pc:picChg>
      </pc:sldChg>
      <pc:sldChg chg="addSp delSp modSp add del mod">
        <pc:chgData name="Hagen Jung" userId="6926b828-c362-459b-bb8b-03a54be29719" providerId="ADAL" clId="{1A5DC14B-EFB0-41AC-9B53-11831E7B2776}" dt="2024-03-19T11:21:45.116" v="19402" actId="47"/>
        <pc:sldMkLst>
          <pc:docMk/>
          <pc:sldMk cId="2254295504" sldId="283"/>
        </pc:sldMkLst>
        <pc:spChg chg="mod">
          <ac:chgData name="Hagen Jung" userId="6926b828-c362-459b-bb8b-03a54be29719" providerId="ADAL" clId="{1A5DC14B-EFB0-41AC-9B53-11831E7B2776}" dt="2024-03-12T14:12:38.175" v="15494" actId="20577"/>
          <ac:spMkLst>
            <pc:docMk/>
            <pc:sldMk cId="2254295504" sldId="283"/>
            <ac:spMk id="2" creationId="{DF2C9214-7A04-566C-8ABB-CA38150F1E34}"/>
          </ac:spMkLst>
        </pc:spChg>
        <pc:spChg chg="add del mod">
          <ac:chgData name="Hagen Jung" userId="6926b828-c362-459b-bb8b-03a54be29719" providerId="ADAL" clId="{1A5DC14B-EFB0-41AC-9B53-11831E7B2776}" dt="2024-03-12T14:21:03.011" v="15690" actId="478"/>
          <ac:spMkLst>
            <pc:docMk/>
            <pc:sldMk cId="2254295504" sldId="283"/>
            <ac:spMk id="4" creationId="{F229D0A8-57C1-299D-2487-29A907CDAD6F}"/>
          </ac:spMkLst>
        </pc:spChg>
        <pc:spChg chg="add del mod">
          <ac:chgData name="Hagen Jung" userId="6926b828-c362-459b-bb8b-03a54be29719" providerId="ADAL" clId="{1A5DC14B-EFB0-41AC-9B53-11831E7B2776}" dt="2024-03-12T14:21:02.080" v="15689" actId="478"/>
          <ac:spMkLst>
            <pc:docMk/>
            <pc:sldMk cId="2254295504" sldId="283"/>
            <ac:spMk id="7" creationId="{11A4446B-AC32-3D82-C52A-3E5F5E0DE793}"/>
          </ac:spMkLst>
        </pc:spChg>
        <pc:spChg chg="del">
          <ac:chgData name="Hagen Jung" userId="6926b828-c362-459b-bb8b-03a54be29719" providerId="ADAL" clId="{1A5DC14B-EFB0-41AC-9B53-11831E7B2776}" dt="2024-03-12T06:56:21.642" v="13158" actId="478"/>
          <ac:spMkLst>
            <pc:docMk/>
            <pc:sldMk cId="2254295504" sldId="283"/>
            <ac:spMk id="11" creationId="{F71B9ED6-8261-1FD7-9D0F-F532E5DA18B7}"/>
          </ac:spMkLst>
        </pc:spChg>
        <pc:spChg chg="del mod">
          <ac:chgData name="Hagen Jung" userId="6926b828-c362-459b-bb8b-03a54be29719" providerId="ADAL" clId="{1A5DC14B-EFB0-41AC-9B53-11831E7B2776}" dt="2024-03-12T06:56:42.904" v="13191" actId="478"/>
          <ac:spMkLst>
            <pc:docMk/>
            <pc:sldMk cId="2254295504" sldId="283"/>
            <ac:spMk id="13" creationId="{CE29C723-AA39-8A3C-CEDC-93ED7AE61000}"/>
          </ac:spMkLst>
        </pc:spChg>
        <pc:spChg chg="del">
          <ac:chgData name="Hagen Jung" userId="6926b828-c362-459b-bb8b-03a54be29719" providerId="ADAL" clId="{1A5DC14B-EFB0-41AC-9B53-11831E7B2776}" dt="2024-03-12T06:56:46.462" v="13192" actId="478"/>
          <ac:spMkLst>
            <pc:docMk/>
            <pc:sldMk cId="2254295504" sldId="283"/>
            <ac:spMk id="29" creationId="{7E690337-145A-5CF8-AE7A-651B7E0E2A1A}"/>
          </ac:spMkLst>
        </pc:spChg>
        <pc:grpChg chg="del">
          <ac:chgData name="Hagen Jung" userId="6926b828-c362-459b-bb8b-03a54be29719" providerId="ADAL" clId="{1A5DC14B-EFB0-41AC-9B53-11831E7B2776}" dt="2024-03-12T06:55:48.313" v="13151" actId="165"/>
          <ac:grpSpMkLst>
            <pc:docMk/>
            <pc:sldMk cId="2254295504" sldId="283"/>
            <ac:grpSpMk id="20" creationId="{85DC09A9-0B11-2C52-55E5-E11A2242C891}"/>
          </ac:grpSpMkLst>
        </pc:grpChg>
        <pc:picChg chg="del mod topLvl">
          <ac:chgData name="Hagen Jung" userId="6926b828-c362-459b-bb8b-03a54be29719" providerId="ADAL" clId="{1A5DC14B-EFB0-41AC-9B53-11831E7B2776}" dt="2024-03-12T14:08:52.962" v="15464" actId="478"/>
          <ac:picMkLst>
            <pc:docMk/>
            <pc:sldMk cId="2254295504" sldId="283"/>
            <ac:picMk id="3" creationId="{09D1BC4F-64B5-2C46-9D7B-767F46372E00}"/>
          </ac:picMkLst>
        </pc:picChg>
        <pc:picChg chg="del mod topLvl">
          <ac:chgData name="Hagen Jung" userId="6926b828-c362-459b-bb8b-03a54be29719" providerId="ADAL" clId="{1A5DC14B-EFB0-41AC-9B53-11831E7B2776}" dt="2024-03-12T06:55:50.823" v="13152" actId="478"/>
          <ac:picMkLst>
            <pc:docMk/>
            <pc:sldMk cId="2254295504" sldId="283"/>
            <ac:picMk id="5" creationId="{830574FD-418A-63AA-5096-7B0BBD5971DD}"/>
          </ac:picMkLst>
        </pc:picChg>
        <pc:picChg chg="add del mod">
          <ac:chgData name="Hagen Jung" userId="6926b828-c362-459b-bb8b-03a54be29719" providerId="ADAL" clId="{1A5DC14B-EFB0-41AC-9B53-11831E7B2776}" dt="2024-03-12T14:07:18.225" v="15442" actId="21"/>
          <ac:picMkLst>
            <pc:docMk/>
            <pc:sldMk cId="2254295504" sldId="283"/>
            <ac:picMk id="5" creationId="{B00D9677-60E8-0AAC-D804-F5E23C16CD2E}"/>
          </ac:picMkLst>
        </pc:picChg>
        <pc:picChg chg="del mod topLvl">
          <ac:chgData name="Hagen Jung" userId="6926b828-c362-459b-bb8b-03a54be29719" providerId="ADAL" clId="{1A5DC14B-EFB0-41AC-9B53-11831E7B2776}" dt="2024-03-12T06:55:51.302" v="13153" actId="478"/>
          <ac:picMkLst>
            <pc:docMk/>
            <pc:sldMk cId="2254295504" sldId="283"/>
            <ac:picMk id="6" creationId="{8DF942E8-FD18-7DDF-FEA8-53A45DBE360E}"/>
          </ac:picMkLst>
        </pc:picChg>
        <pc:picChg chg="add del mod">
          <ac:chgData name="Hagen Jung" userId="6926b828-c362-459b-bb8b-03a54be29719" providerId="ADAL" clId="{1A5DC14B-EFB0-41AC-9B53-11831E7B2776}" dt="2024-03-12T14:15:51.494" v="15540" actId="21"/>
          <ac:picMkLst>
            <pc:docMk/>
            <pc:sldMk cId="2254295504" sldId="283"/>
            <ac:picMk id="6" creationId="{AB4642B9-CC0D-D149-8E28-B9C99C9B2318}"/>
          </ac:picMkLst>
        </pc:picChg>
        <pc:picChg chg="add del mod ord">
          <ac:chgData name="Hagen Jung" userId="6926b828-c362-459b-bb8b-03a54be29719" providerId="ADAL" clId="{1A5DC14B-EFB0-41AC-9B53-11831E7B2776}" dt="2024-03-12T14:21:24.327" v="15697" actId="478"/>
          <ac:picMkLst>
            <pc:docMk/>
            <pc:sldMk cId="2254295504" sldId="283"/>
            <ac:picMk id="8" creationId="{39F8A34E-B0E2-EF80-733C-88FC173AB916}"/>
          </ac:picMkLst>
        </pc:picChg>
        <pc:picChg chg="add mod">
          <ac:chgData name="Hagen Jung" userId="6926b828-c362-459b-bb8b-03a54be29719" providerId="ADAL" clId="{1A5DC14B-EFB0-41AC-9B53-11831E7B2776}" dt="2024-03-12T14:08:30.433" v="15462" actId="1076"/>
          <ac:picMkLst>
            <pc:docMk/>
            <pc:sldMk cId="2254295504" sldId="283"/>
            <ac:picMk id="9" creationId="{B00D9677-60E8-0AAC-D804-F5E23C16CD2E}"/>
          </ac:picMkLst>
        </pc:picChg>
        <pc:picChg chg="add mod">
          <ac:chgData name="Hagen Jung" userId="6926b828-c362-459b-bb8b-03a54be29719" providerId="ADAL" clId="{1A5DC14B-EFB0-41AC-9B53-11831E7B2776}" dt="2024-03-12T14:21:24.581" v="15698"/>
          <ac:picMkLst>
            <pc:docMk/>
            <pc:sldMk cId="2254295504" sldId="283"/>
            <ac:picMk id="10" creationId="{5DA777B3-30E1-B9F0-0AE9-D91BD926EC70}"/>
          </ac:picMkLst>
        </pc:picChg>
        <pc:picChg chg="add del mod">
          <ac:chgData name="Hagen Jung" userId="6926b828-c362-459b-bb8b-03a54be29719" providerId="ADAL" clId="{1A5DC14B-EFB0-41AC-9B53-11831E7B2776}" dt="2024-03-12T14:13:12.350" v="15509" actId="21"/>
          <ac:picMkLst>
            <pc:docMk/>
            <pc:sldMk cId="2254295504" sldId="283"/>
            <ac:picMk id="18" creationId="{4B541C02-BD10-06F7-812A-F698D759E8FE}"/>
          </ac:picMkLst>
        </pc:picChg>
        <pc:picChg chg="del">
          <ac:chgData name="Hagen Jung" userId="6926b828-c362-459b-bb8b-03a54be29719" providerId="ADAL" clId="{1A5DC14B-EFB0-41AC-9B53-11831E7B2776}" dt="2024-03-12T07:12:18.094" v="13908" actId="478"/>
          <ac:picMkLst>
            <pc:docMk/>
            <pc:sldMk cId="2254295504" sldId="283"/>
            <ac:picMk id="33" creationId="{8FF084A6-5189-FCA7-FCA2-85B7B0E5DDBB}"/>
          </ac:picMkLst>
        </pc:picChg>
      </pc:sldChg>
      <pc:sldChg chg="add del">
        <pc:chgData name="Hagen Jung" userId="6926b828-c362-459b-bb8b-03a54be29719" providerId="ADAL" clId="{1A5DC14B-EFB0-41AC-9B53-11831E7B2776}" dt="2024-03-12T06:53:22.329" v="13096"/>
        <pc:sldMkLst>
          <pc:docMk/>
          <pc:sldMk cId="2911998908" sldId="283"/>
        </pc:sldMkLst>
      </pc:sldChg>
      <pc:sldChg chg="addSp delSp modSp add del mod">
        <pc:chgData name="Hagen Jung" userId="6926b828-c362-459b-bb8b-03a54be29719" providerId="ADAL" clId="{1A5DC14B-EFB0-41AC-9B53-11831E7B2776}" dt="2024-03-12T07:36:25.290" v="14540" actId="47"/>
        <pc:sldMkLst>
          <pc:docMk/>
          <pc:sldMk cId="2646429490" sldId="284"/>
        </pc:sldMkLst>
        <pc:picChg chg="add mod ord">
          <ac:chgData name="Hagen Jung" userId="6926b828-c362-459b-bb8b-03a54be29719" providerId="ADAL" clId="{1A5DC14B-EFB0-41AC-9B53-11831E7B2776}" dt="2024-03-12T07:12:34.085" v="13916" actId="167"/>
          <ac:picMkLst>
            <pc:docMk/>
            <pc:sldMk cId="2646429490" sldId="284"/>
            <ac:picMk id="3" creationId="{AE6B9BF8-D2F7-3323-C0DB-C1C4C5E17532}"/>
          </ac:picMkLst>
        </pc:picChg>
        <pc:picChg chg="del">
          <ac:chgData name="Hagen Jung" userId="6926b828-c362-459b-bb8b-03a54be29719" providerId="ADAL" clId="{1A5DC14B-EFB0-41AC-9B53-11831E7B2776}" dt="2024-03-12T07:12:31.749" v="13914" actId="478"/>
          <ac:picMkLst>
            <pc:docMk/>
            <pc:sldMk cId="2646429490" sldId="284"/>
            <ac:picMk id="33" creationId="{8FF084A6-5189-FCA7-FCA2-85B7B0E5DDBB}"/>
          </ac:picMkLst>
        </pc:picChg>
      </pc:sldChg>
      <pc:sldChg chg="addSp delSp modSp add mod ord">
        <pc:chgData name="Hagen Jung" userId="6926b828-c362-459b-bb8b-03a54be29719" providerId="ADAL" clId="{1A5DC14B-EFB0-41AC-9B53-11831E7B2776}" dt="2024-03-12T15:04:23.122" v="16765" actId="1076"/>
        <pc:sldMkLst>
          <pc:docMk/>
          <pc:sldMk cId="1922901598" sldId="285"/>
        </pc:sldMkLst>
        <pc:spChg chg="mod">
          <ac:chgData name="Hagen Jung" userId="6926b828-c362-459b-bb8b-03a54be29719" providerId="ADAL" clId="{1A5DC14B-EFB0-41AC-9B53-11831E7B2776}" dt="2024-03-12T15:03:48.759" v="16749" actId="20577"/>
          <ac:spMkLst>
            <pc:docMk/>
            <pc:sldMk cId="1922901598" sldId="285"/>
            <ac:spMk id="2" creationId="{DF2C9214-7A04-566C-8ABB-CA38150F1E34}"/>
          </ac:spMkLst>
        </pc:spChg>
        <pc:spChg chg="add mod">
          <ac:chgData name="Hagen Jung" userId="6926b828-c362-459b-bb8b-03a54be29719" providerId="ADAL" clId="{1A5DC14B-EFB0-41AC-9B53-11831E7B2776}" dt="2024-03-12T15:04:23.122" v="16765" actId="1076"/>
          <ac:spMkLst>
            <pc:docMk/>
            <pc:sldMk cId="1922901598" sldId="285"/>
            <ac:spMk id="6" creationId="{4E1C2463-4E2A-08F6-C0BA-68DB58154B54}"/>
          </ac:spMkLst>
        </pc:spChg>
        <pc:spChg chg="del">
          <ac:chgData name="Hagen Jung" userId="6926b828-c362-459b-bb8b-03a54be29719" providerId="ADAL" clId="{1A5DC14B-EFB0-41AC-9B53-11831E7B2776}" dt="2024-03-12T07:12:50.132" v="13923" actId="478"/>
          <ac:spMkLst>
            <pc:docMk/>
            <pc:sldMk cId="1922901598" sldId="285"/>
            <ac:spMk id="23" creationId="{2EFE445E-CECE-5396-615F-21BC8FCFB5EA}"/>
          </ac:spMkLst>
        </pc:spChg>
        <pc:spChg chg="del">
          <ac:chgData name="Hagen Jung" userId="6926b828-c362-459b-bb8b-03a54be29719" providerId="ADAL" clId="{1A5DC14B-EFB0-41AC-9B53-11831E7B2776}" dt="2024-03-12T07:12:47.844" v="13922" actId="478"/>
          <ac:spMkLst>
            <pc:docMk/>
            <pc:sldMk cId="1922901598" sldId="285"/>
            <ac:spMk id="25" creationId="{03C7788E-7306-99E9-F2F4-FB1AB1EA751A}"/>
          </ac:spMkLst>
        </pc:spChg>
        <pc:spChg chg="del">
          <ac:chgData name="Hagen Jung" userId="6926b828-c362-459b-bb8b-03a54be29719" providerId="ADAL" clId="{1A5DC14B-EFB0-41AC-9B53-11831E7B2776}" dt="2024-03-12T07:12:50.132" v="13923" actId="478"/>
          <ac:spMkLst>
            <pc:docMk/>
            <pc:sldMk cId="1922901598" sldId="285"/>
            <ac:spMk id="26" creationId="{97BA16BC-7AE0-3758-9D2B-879FC2BBEB9F}"/>
          </ac:spMkLst>
        </pc:spChg>
        <pc:spChg chg="del mod">
          <ac:chgData name="Hagen Jung" userId="6926b828-c362-459b-bb8b-03a54be29719" providerId="ADAL" clId="{1A5DC14B-EFB0-41AC-9B53-11831E7B2776}" dt="2024-03-12T07:12:45.324" v="13921" actId="478"/>
          <ac:spMkLst>
            <pc:docMk/>
            <pc:sldMk cId="1922901598" sldId="285"/>
            <ac:spMk id="27" creationId="{4BA8F62C-3F13-A2E8-FA8E-F3204EB24CD5}"/>
          </ac:spMkLst>
        </pc:spChg>
        <pc:spChg chg="del">
          <ac:chgData name="Hagen Jung" userId="6926b828-c362-459b-bb8b-03a54be29719" providerId="ADAL" clId="{1A5DC14B-EFB0-41AC-9B53-11831E7B2776}" dt="2024-03-12T07:12:43.604" v="13920" actId="478"/>
          <ac:spMkLst>
            <pc:docMk/>
            <pc:sldMk cId="1922901598" sldId="285"/>
            <ac:spMk id="28" creationId="{068734B3-50E5-0861-ADE3-5ACAB13875A8}"/>
          </ac:spMkLst>
        </pc:spChg>
        <pc:spChg chg="del">
          <ac:chgData name="Hagen Jung" userId="6926b828-c362-459b-bb8b-03a54be29719" providerId="ADAL" clId="{1A5DC14B-EFB0-41AC-9B53-11831E7B2776}" dt="2024-03-12T07:12:50.132" v="13923" actId="478"/>
          <ac:spMkLst>
            <pc:docMk/>
            <pc:sldMk cId="1922901598" sldId="285"/>
            <ac:spMk id="30" creationId="{3FDF666F-9A50-BA7E-1014-77748B00BAD6}"/>
          </ac:spMkLst>
        </pc:spChg>
        <pc:picChg chg="add del mod ord">
          <ac:chgData name="Hagen Jung" userId="6926b828-c362-459b-bb8b-03a54be29719" providerId="ADAL" clId="{1A5DC14B-EFB0-41AC-9B53-11831E7B2776}" dt="2024-03-12T14:21:30.740" v="15701" actId="478"/>
          <ac:picMkLst>
            <pc:docMk/>
            <pc:sldMk cId="1922901598" sldId="285"/>
            <ac:picMk id="3" creationId="{21AEF34E-4139-3AD4-5E70-3D00647308F8}"/>
          </ac:picMkLst>
        </pc:picChg>
        <pc:picChg chg="add del mod">
          <ac:chgData name="Hagen Jung" userId="6926b828-c362-459b-bb8b-03a54be29719" providerId="ADAL" clId="{1A5DC14B-EFB0-41AC-9B53-11831E7B2776}" dt="2024-03-12T14:19:25.950" v="15662" actId="21"/>
          <ac:picMkLst>
            <pc:docMk/>
            <pc:sldMk cId="1922901598" sldId="285"/>
            <ac:picMk id="4" creationId="{AA4F6099-F023-E9B4-D802-0E8690CEEF0C}"/>
          </ac:picMkLst>
        </pc:picChg>
        <pc:picChg chg="add mod">
          <ac:chgData name="Hagen Jung" userId="6926b828-c362-459b-bb8b-03a54be29719" providerId="ADAL" clId="{1A5DC14B-EFB0-41AC-9B53-11831E7B2776}" dt="2024-03-12T14:21:31.022" v="15702"/>
          <ac:picMkLst>
            <pc:docMk/>
            <pc:sldMk cId="1922901598" sldId="285"/>
            <ac:picMk id="5" creationId="{EB625A21-CC4E-B925-3596-157BC74392FB}"/>
          </ac:picMkLst>
        </pc:picChg>
        <pc:picChg chg="del mod">
          <ac:chgData name="Hagen Jung" userId="6926b828-c362-459b-bb8b-03a54be29719" providerId="ADAL" clId="{1A5DC14B-EFB0-41AC-9B53-11831E7B2776}" dt="2024-03-12T14:19:42.513" v="15668" actId="478"/>
          <ac:picMkLst>
            <pc:docMk/>
            <pc:sldMk cId="1922901598" sldId="285"/>
            <ac:picMk id="9" creationId="{BE33717E-9BE8-9DD8-A3BA-8A631D12354C}"/>
          </ac:picMkLst>
        </pc:picChg>
        <pc:picChg chg="add mod">
          <ac:chgData name="Hagen Jung" userId="6926b828-c362-459b-bb8b-03a54be29719" providerId="ADAL" clId="{1A5DC14B-EFB0-41AC-9B53-11831E7B2776}" dt="2024-03-12T14:19:35.902" v="15667"/>
          <ac:picMkLst>
            <pc:docMk/>
            <pc:sldMk cId="1922901598" sldId="285"/>
            <ac:picMk id="10" creationId="{AA4F6099-F023-E9B4-D802-0E8690CEEF0C}"/>
          </ac:picMkLst>
        </pc:picChg>
        <pc:picChg chg="del">
          <ac:chgData name="Hagen Jung" userId="6926b828-c362-459b-bb8b-03a54be29719" providerId="ADAL" clId="{1A5DC14B-EFB0-41AC-9B53-11831E7B2776}" dt="2024-03-12T06:58:31.515" v="13324" actId="478"/>
          <ac:picMkLst>
            <pc:docMk/>
            <pc:sldMk cId="1922901598" sldId="285"/>
            <ac:picMk id="18" creationId="{4B541C02-BD10-06F7-812A-F698D759E8FE}"/>
          </ac:picMkLst>
        </pc:picChg>
        <pc:picChg chg="del">
          <ac:chgData name="Hagen Jung" userId="6926b828-c362-459b-bb8b-03a54be29719" providerId="ADAL" clId="{1A5DC14B-EFB0-41AC-9B53-11831E7B2776}" dt="2024-03-12T07:12:37.253" v="13917" actId="478"/>
          <ac:picMkLst>
            <pc:docMk/>
            <pc:sldMk cId="1922901598" sldId="285"/>
            <ac:picMk id="35" creationId="{31457508-8FB2-C8B0-FC3D-1FF94E74210C}"/>
          </ac:picMkLst>
        </pc:picChg>
      </pc:sldChg>
      <pc:sldChg chg="addSp delSp modSp add mod ord">
        <pc:chgData name="Hagen Jung" userId="6926b828-c362-459b-bb8b-03a54be29719" providerId="ADAL" clId="{1A5DC14B-EFB0-41AC-9B53-11831E7B2776}" dt="2024-03-12T07:34:59.752" v="14495" actId="478"/>
        <pc:sldMkLst>
          <pc:docMk/>
          <pc:sldMk cId="523138162" sldId="286"/>
        </pc:sldMkLst>
        <pc:spChg chg="add mod">
          <ac:chgData name="Hagen Jung" userId="6926b828-c362-459b-bb8b-03a54be29719" providerId="ADAL" clId="{1A5DC14B-EFB0-41AC-9B53-11831E7B2776}" dt="2024-03-12T07:34:31.028" v="14485" actId="20577"/>
          <ac:spMkLst>
            <pc:docMk/>
            <pc:sldMk cId="523138162" sldId="286"/>
            <ac:spMk id="2" creationId="{E6F1C718-3C88-F74A-D95E-00BB781DD042}"/>
          </ac:spMkLst>
        </pc:spChg>
        <pc:spChg chg="add del mod">
          <ac:chgData name="Hagen Jung" userId="6926b828-c362-459b-bb8b-03a54be29719" providerId="ADAL" clId="{1A5DC14B-EFB0-41AC-9B53-11831E7B2776}" dt="2024-03-12T07:33:25.584" v="14469" actId="478"/>
          <ac:spMkLst>
            <pc:docMk/>
            <pc:sldMk cId="523138162" sldId="286"/>
            <ac:spMk id="8" creationId="{0F3EDF7C-2E68-C488-82B4-A07E32387F68}"/>
          </ac:spMkLst>
        </pc:spChg>
        <pc:grpChg chg="del">
          <ac:chgData name="Hagen Jung" userId="6926b828-c362-459b-bb8b-03a54be29719" providerId="ADAL" clId="{1A5DC14B-EFB0-41AC-9B53-11831E7B2776}" dt="2024-03-12T07:00:34.544" v="13697" actId="478"/>
          <ac:grpSpMkLst>
            <pc:docMk/>
            <pc:sldMk cId="523138162" sldId="286"/>
            <ac:grpSpMk id="12" creationId="{11811EB8-535F-FEC3-D344-0FD4B3B2C68D}"/>
          </ac:grpSpMkLst>
        </pc:grpChg>
        <pc:picChg chg="add del mod">
          <ac:chgData name="Hagen Jung" userId="6926b828-c362-459b-bb8b-03a54be29719" providerId="ADAL" clId="{1A5DC14B-EFB0-41AC-9B53-11831E7B2776}" dt="2024-03-12T07:34:59.356" v="14494" actId="478"/>
          <ac:picMkLst>
            <pc:docMk/>
            <pc:sldMk cId="523138162" sldId="286"/>
            <ac:picMk id="3" creationId="{F97ED6FC-4389-B88C-3B70-8A95F4745996}"/>
          </ac:picMkLst>
        </pc:picChg>
        <pc:picChg chg="add del mod">
          <ac:chgData name="Hagen Jung" userId="6926b828-c362-459b-bb8b-03a54be29719" providerId="ADAL" clId="{1A5DC14B-EFB0-41AC-9B53-11831E7B2776}" dt="2024-03-12T07:34:57.865" v="14491" actId="478"/>
          <ac:picMkLst>
            <pc:docMk/>
            <pc:sldMk cId="523138162" sldId="286"/>
            <ac:picMk id="4" creationId="{9A0D38CE-1D2A-4172-0FBE-E9B65212CBE7}"/>
          </ac:picMkLst>
        </pc:picChg>
        <pc:picChg chg="add del mod">
          <ac:chgData name="Hagen Jung" userId="6926b828-c362-459b-bb8b-03a54be29719" providerId="ADAL" clId="{1A5DC14B-EFB0-41AC-9B53-11831E7B2776}" dt="2024-03-12T07:34:59.752" v="14495" actId="478"/>
          <ac:picMkLst>
            <pc:docMk/>
            <pc:sldMk cId="523138162" sldId="286"/>
            <ac:picMk id="5" creationId="{273FC1B5-5147-703E-869D-080A980035EE}"/>
          </ac:picMkLst>
        </pc:picChg>
        <pc:picChg chg="add del mod ord">
          <ac:chgData name="Hagen Jung" userId="6926b828-c362-459b-bb8b-03a54be29719" providerId="ADAL" clId="{1A5DC14B-EFB0-41AC-9B53-11831E7B2776}" dt="2024-03-12T07:34:58.710" v="14493" actId="478"/>
          <ac:picMkLst>
            <pc:docMk/>
            <pc:sldMk cId="523138162" sldId="286"/>
            <ac:picMk id="6" creationId="{9B4E4215-EFF8-B09E-3A97-EF9AB24B77C6}"/>
          </ac:picMkLst>
        </pc:picChg>
        <pc:picChg chg="add del mod ord">
          <ac:chgData name="Hagen Jung" userId="6926b828-c362-459b-bb8b-03a54be29719" providerId="ADAL" clId="{1A5DC14B-EFB0-41AC-9B53-11831E7B2776}" dt="2024-03-12T07:34:58.253" v="14492" actId="478"/>
          <ac:picMkLst>
            <pc:docMk/>
            <pc:sldMk cId="523138162" sldId="286"/>
            <ac:picMk id="7" creationId="{D51103DC-6A26-E849-3463-77F754F7DBD5}"/>
          </ac:picMkLst>
        </pc:picChg>
      </pc:sldChg>
      <pc:sldChg chg="addSp delSp modSp add mod">
        <pc:chgData name="Hagen Jung" userId="6926b828-c362-459b-bb8b-03a54be29719" providerId="ADAL" clId="{1A5DC14B-EFB0-41AC-9B53-11831E7B2776}" dt="2024-03-12T07:40:14.809" v="14615" actId="1076"/>
        <pc:sldMkLst>
          <pc:docMk/>
          <pc:sldMk cId="3494268184" sldId="287"/>
        </pc:sldMkLst>
        <pc:spChg chg="mod">
          <ac:chgData name="Hagen Jung" userId="6926b828-c362-459b-bb8b-03a54be29719" providerId="ADAL" clId="{1A5DC14B-EFB0-41AC-9B53-11831E7B2776}" dt="2024-03-12T07:40:14.809" v="14615" actId="1076"/>
          <ac:spMkLst>
            <pc:docMk/>
            <pc:sldMk cId="3494268184" sldId="287"/>
            <ac:spMk id="2" creationId="{E6F1C718-3C88-F74A-D95E-00BB781DD042}"/>
          </ac:spMkLst>
        </pc:spChg>
        <pc:spChg chg="mod">
          <ac:chgData name="Hagen Jung" userId="6926b828-c362-459b-bb8b-03a54be29719" providerId="ADAL" clId="{1A5DC14B-EFB0-41AC-9B53-11831E7B2776}" dt="2024-03-12T07:05:48.576" v="13788"/>
          <ac:spMkLst>
            <pc:docMk/>
            <pc:sldMk cId="3494268184" sldId="287"/>
            <ac:spMk id="9" creationId="{D0E26716-60FE-58EE-21A6-FDC70BA73D2D}"/>
          </ac:spMkLst>
        </pc:spChg>
        <pc:spChg chg="del mod topLvl">
          <ac:chgData name="Hagen Jung" userId="6926b828-c362-459b-bb8b-03a54be29719" providerId="ADAL" clId="{1A5DC14B-EFB0-41AC-9B53-11831E7B2776}" dt="2024-03-12T07:40:03.525" v="14608" actId="478"/>
          <ac:spMkLst>
            <pc:docMk/>
            <pc:sldMk cId="3494268184" sldId="287"/>
            <ac:spMk id="12" creationId="{8FE1CBAA-7F6E-BE1F-85C3-425CCE9F7798}"/>
          </ac:spMkLst>
        </pc:spChg>
        <pc:grpChg chg="add del mod">
          <ac:chgData name="Hagen Jung" userId="6926b828-c362-459b-bb8b-03a54be29719" providerId="ADAL" clId="{1A5DC14B-EFB0-41AC-9B53-11831E7B2776}" dt="2024-03-12T07:40:00.129" v="14606" actId="478"/>
          <ac:grpSpMkLst>
            <pc:docMk/>
            <pc:sldMk cId="3494268184" sldId="287"/>
            <ac:grpSpMk id="7" creationId="{275E60AF-05B0-58BF-AE70-EA5B9B5116B2}"/>
          </ac:grpSpMkLst>
        </pc:grpChg>
        <pc:grpChg chg="add del mod">
          <ac:chgData name="Hagen Jung" userId="6926b828-c362-459b-bb8b-03a54be29719" providerId="ADAL" clId="{1A5DC14B-EFB0-41AC-9B53-11831E7B2776}" dt="2024-03-12T07:40:01.421" v="14607" actId="478"/>
          <ac:grpSpMkLst>
            <pc:docMk/>
            <pc:sldMk cId="3494268184" sldId="287"/>
            <ac:grpSpMk id="10" creationId="{4DA78D2C-84E8-43EA-8AFB-5408EF372168}"/>
          </ac:grpSpMkLst>
        </pc:grpChg>
        <pc:picChg chg="del">
          <ac:chgData name="Hagen Jung" userId="6926b828-c362-459b-bb8b-03a54be29719" providerId="ADAL" clId="{1A5DC14B-EFB0-41AC-9B53-11831E7B2776}" dt="2024-03-12T07:05:10.213" v="13782" actId="478"/>
          <ac:picMkLst>
            <pc:docMk/>
            <pc:sldMk cId="3494268184" sldId="287"/>
            <ac:picMk id="3" creationId="{F97ED6FC-4389-B88C-3B70-8A95F4745996}"/>
          </ac:picMkLst>
        </pc:picChg>
        <pc:picChg chg="del">
          <ac:chgData name="Hagen Jung" userId="6926b828-c362-459b-bb8b-03a54be29719" providerId="ADAL" clId="{1A5DC14B-EFB0-41AC-9B53-11831E7B2776}" dt="2024-03-12T07:05:10.883" v="13783" actId="478"/>
          <ac:picMkLst>
            <pc:docMk/>
            <pc:sldMk cId="3494268184" sldId="287"/>
            <ac:picMk id="4" creationId="{9A0D38CE-1D2A-4172-0FBE-E9B65212CBE7}"/>
          </ac:picMkLst>
        </pc:picChg>
        <pc:picChg chg="del mod">
          <ac:chgData name="Hagen Jung" userId="6926b828-c362-459b-bb8b-03a54be29719" providerId="ADAL" clId="{1A5DC14B-EFB0-41AC-9B53-11831E7B2776}" dt="2024-03-12T07:05:18.973" v="13785" actId="478"/>
          <ac:picMkLst>
            <pc:docMk/>
            <pc:sldMk cId="3494268184" sldId="287"/>
            <ac:picMk id="5" creationId="{273FC1B5-5147-703E-869D-080A980035EE}"/>
          </ac:picMkLst>
        </pc:picChg>
        <pc:picChg chg="del mod">
          <ac:chgData name="Hagen Jung" userId="6926b828-c362-459b-bb8b-03a54be29719" providerId="ADAL" clId="{1A5DC14B-EFB0-41AC-9B53-11831E7B2776}" dt="2024-03-12T07:05:18.973" v="13785" actId="478"/>
          <ac:picMkLst>
            <pc:docMk/>
            <pc:sldMk cId="3494268184" sldId="287"/>
            <ac:picMk id="6" creationId="{9B4E4215-EFF8-B09E-3A97-EF9AB24B77C6}"/>
          </ac:picMkLst>
        </pc:picChg>
        <pc:picChg chg="mod">
          <ac:chgData name="Hagen Jung" userId="6926b828-c362-459b-bb8b-03a54be29719" providerId="ADAL" clId="{1A5DC14B-EFB0-41AC-9B53-11831E7B2776}" dt="2024-03-12T07:05:48.576" v="13788"/>
          <ac:picMkLst>
            <pc:docMk/>
            <pc:sldMk cId="3494268184" sldId="287"/>
            <ac:picMk id="8" creationId="{9237D603-587F-FFCD-68E2-B29678909DDC}"/>
          </ac:picMkLst>
        </pc:picChg>
        <pc:picChg chg="del mod topLvl">
          <ac:chgData name="Hagen Jung" userId="6926b828-c362-459b-bb8b-03a54be29719" providerId="ADAL" clId="{1A5DC14B-EFB0-41AC-9B53-11831E7B2776}" dt="2024-03-12T07:40:01.421" v="14607" actId="478"/>
          <ac:picMkLst>
            <pc:docMk/>
            <pc:sldMk cId="3494268184" sldId="287"/>
            <ac:picMk id="11" creationId="{F1FB6DA7-A585-9A2F-79A8-E4A4210DF9AB}"/>
          </ac:picMkLst>
        </pc:picChg>
      </pc:sldChg>
      <pc:sldChg chg="delSp modSp add mod">
        <pc:chgData name="Hagen Jung" userId="6926b828-c362-459b-bb8b-03a54be29719" providerId="ADAL" clId="{1A5DC14B-EFB0-41AC-9B53-11831E7B2776}" dt="2024-03-12T07:15:26.855" v="14042" actId="20577"/>
        <pc:sldMkLst>
          <pc:docMk/>
          <pc:sldMk cId="1202406746" sldId="288"/>
        </pc:sldMkLst>
        <pc:spChg chg="mod">
          <ac:chgData name="Hagen Jung" userId="6926b828-c362-459b-bb8b-03a54be29719" providerId="ADAL" clId="{1A5DC14B-EFB0-41AC-9B53-11831E7B2776}" dt="2024-03-12T07:15:26.855" v="14042" actId="20577"/>
          <ac:spMkLst>
            <pc:docMk/>
            <pc:sldMk cId="1202406746" sldId="288"/>
            <ac:spMk id="2" creationId="{E6F1C718-3C88-F74A-D95E-00BB781DD042}"/>
          </ac:spMkLst>
        </pc:spChg>
        <pc:grpChg chg="del">
          <ac:chgData name="Hagen Jung" userId="6926b828-c362-459b-bb8b-03a54be29719" providerId="ADAL" clId="{1A5DC14B-EFB0-41AC-9B53-11831E7B2776}" dt="2024-03-12T07:14:48.141" v="14029" actId="478"/>
          <ac:grpSpMkLst>
            <pc:docMk/>
            <pc:sldMk cId="1202406746" sldId="288"/>
            <ac:grpSpMk id="7" creationId="{275E60AF-05B0-58BF-AE70-EA5B9B5116B2}"/>
          </ac:grpSpMkLst>
        </pc:grpChg>
        <pc:grpChg chg="del">
          <ac:chgData name="Hagen Jung" userId="6926b828-c362-459b-bb8b-03a54be29719" providerId="ADAL" clId="{1A5DC14B-EFB0-41AC-9B53-11831E7B2776}" dt="2024-03-12T07:14:48.715" v="14030" actId="478"/>
          <ac:grpSpMkLst>
            <pc:docMk/>
            <pc:sldMk cId="1202406746" sldId="288"/>
            <ac:grpSpMk id="10" creationId="{4DA78D2C-84E8-43EA-8AFB-5408EF372168}"/>
          </ac:grpSpMkLst>
        </pc:grpChg>
      </pc:sldChg>
      <pc:sldChg chg="modSp add mod">
        <pc:chgData name="Hagen Jung" userId="6926b828-c362-459b-bb8b-03a54be29719" providerId="ADAL" clId="{1A5DC14B-EFB0-41AC-9B53-11831E7B2776}" dt="2024-03-12T07:19:01.812" v="14129" actId="1076"/>
        <pc:sldMkLst>
          <pc:docMk/>
          <pc:sldMk cId="1350672817" sldId="289"/>
        </pc:sldMkLst>
        <pc:spChg chg="mod">
          <ac:chgData name="Hagen Jung" userId="6926b828-c362-459b-bb8b-03a54be29719" providerId="ADAL" clId="{1A5DC14B-EFB0-41AC-9B53-11831E7B2776}" dt="2024-03-12T07:19:01.812" v="14129" actId="1076"/>
          <ac:spMkLst>
            <pc:docMk/>
            <pc:sldMk cId="1350672817" sldId="289"/>
            <ac:spMk id="2" creationId="{E6F1C718-3C88-F74A-D95E-00BB781DD042}"/>
          </ac:spMkLst>
        </pc:spChg>
      </pc:sldChg>
      <pc:sldChg chg="modSp add del mod">
        <pc:chgData name="Hagen Jung" userId="6926b828-c362-459b-bb8b-03a54be29719" providerId="ADAL" clId="{1A5DC14B-EFB0-41AC-9B53-11831E7B2776}" dt="2024-03-12T16:40:37.513" v="19196" actId="47"/>
        <pc:sldMkLst>
          <pc:docMk/>
          <pc:sldMk cId="4249380323" sldId="290"/>
        </pc:sldMkLst>
        <pc:spChg chg="mod">
          <ac:chgData name="Hagen Jung" userId="6926b828-c362-459b-bb8b-03a54be29719" providerId="ADAL" clId="{1A5DC14B-EFB0-41AC-9B53-11831E7B2776}" dt="2024-03-12T12:11:45.044" v="15297" actId="14100"/>
          <ac:spMkLst>
            <pc:docMk/>
            <pc:sldMk cId="4249380323" sldId="290"/>
            <ac:spMk id="2" creationId="{E6F1C718-3C88-F74A-D95E-00BB781DD042}"/>
          </ac:spMkLst>
        </pc:spChg>
      </pc:sldChg>
      <pc:sldChg chg="delSp modSp add del mod">
        <pc:chgData name="Hagen Jung" userId="6926b828-c362-459b-bb8b-03a54be29719" providerId="ADAL" clId="{1A5DC14B-EFB0-41AC-9B53-11831E7B2776}" dt="2024-03-12T07:24:46.256" v="14398" actId="47"/>
        <pc:sldMkLst>
          <pc:docMk/>
          <pc:sldMk cId="1617236994" sldId="291"/>
        </pc:sldMkLst>
        <pc:spChg chg="del">
          <ac:chgData name="Hagen Jung" userId="6926b828-c362-459b-bb8b-03a54be29719" providerId="ADAL" clId="{1A5DC14B-EFB0-41AC-9B53-11831E7B2776}" dt="2024-03-12T07:21:08.028" v="14240" actId="478"/>
          <ac:spMkLst>
            <pc:docMk/>
            <pc:sldMk cId="1617236994" sldId="291"/>
            <ac:spMk id="2" creationId="{D07D29BE-DB4A-D3CE-80BF-F47D33C40A45}"/>
          </ac:spMkLst>
        </pc:spChg>
        <pc:spChg chg="mod">
          <ac:chgData name="Hagen Jung" userId="6926b828-c362-459b-bb8b-03a54be29719" providerId="ADAL" clId="{1A5DC14B-EFB0-41AC-9B53-11831E7B2776}" dt="2024-03-12T07:21:02.619" v="14239" actId="20577"/>
          <ac:spMkLst>
            <pc:docMk/>
            <pc:sldMk cId="1617236994" sldId="291"/>
            <ac:spMk id="3" creationId="{08234250-80D3-E502-8257-0C6B12BE8E7F}"/>
          </ac:spMkLst>
        </pc:spChg>
      </pc:sldChg>
      <pc:sldChg chg="modSp add mod">
        <pc:chgData name="Hagen Jung" userId="6926b828-c362-459b-bb8b-03a54be29719" providerId="ADAL" clId="{1A5DC14B-EFB0-41AC-9B53-11831E7B2776}" dt="2024-03-12T07:39:16.386" v="14605" actId="6549"/>
        <pc:sldMkLst>
          <pc:docMk/>
          <pc:sldMk cId="3486837650" sldId="292"/>
        </pc:sldMkLst>
        <pc:spChg chg="mod">
          <ac:chgData name="Hagen Jung" userId="6926b828-c362-459b-bb8b-03a54be29719" providerId="ADAL" clId="{1A5DC14B-EFB0-41AC-9B53-11831E7B2776}" dt="2024-03-12T07:39:16.386" v="14605" actId="6549"/>
          <ac:spMkLst>
            <pc:docMk/>
            <pc:sldMk cId="3486837650" sldId="292"/>
            <ac:spMk id="2" creationId="{E6F1C718-3C88-F74A-D95E-00BB781DD042}"/>
          </ac:spMkLst>
        </pc:spChg>
      </pc:sldChg>
      <pc:sldChg chg="addSp delSp modSp add mod">
        <pc:chgData name="Hagen Jung" userId="6926b828-c362-459b-bb8b-03a54be29719" providerId="ADAL" clId="{1A5DC14B-EFB0-41AC-9B53-11831E7B2776}" dt="2024-03-12T15:04:28.074" v="16766"/>
        <pc:sldMkLst>
          <pc:docMk/>
          <pc:sldMk cId="1120540883" sldId="293"/>
        </pc:sldMkLst>
        <pc:spChg chg="mod">
          <ac:chgData name="Hagen Jung" userId="6926b828-c362-459b-bb8b-03a54be29719" providerId="ADAL" clId="{1A5DC14B-EFB0-41AC-9B53-11831E7B2776}" dt="2024-03-12T14:20:46.071" v="15686" actId="20577"/>
          <ac:spMkLst>
            <pc:docMk/>
            <pc:sldMk cId="1120540883" sldId="293"/>
            <ac:spMk id="2" creationId="{DF2C9214-7A04-566C-8ABB-CA38150F1E34}"/>
          </ac:spMkLst>
        </pc:spChg>
        <pc:spChg chg="add mod">
          <ac:chgData name="Hagen Jung" userId="6926b828-c362-459b-bb8b-03a54be29719" providerId="ADAL" clId="{1A5DC14B-EFB0-41AC-9B53-11831E7B2776}" dt="2024-03-12T15:04:28.074" v="16766"/>
          <ac:spMkLst>
            <pc:docMk/>
            <pc:sldMk cId="1120540883" sldId="293"/>
            <ac:spMk id="7" creationId="{178851AE-00AC-ABD7-239C-0FBCC91F1AF9}"/>
          </ac:spMkLst>
        </pc:spChg>
        <pc:picChg chg="del">
          <ac:chgData name="Hagen Jung" userId="6926b828-c362-459b-bb8b-03a54be29719" providerId="ADAL" clId="{1A5DC14B-EFB0-41AC-9B53-11831E7B2776}" dt="2024-03-12T14:21:33.551" v="15703" actId="478"/>
          <ac:picMkLst>
            <pc:docMk/>
            <pc:sldMk cId="1120540883" sldId="293"/>
            <ac:picMk id="3" creationId="{21AEF34E-4139-3AD4-5E70-3D00647308F8}"/>
          </ac:picMkLst>
        </pc:picChg>
        <pc:picChg chg="add del mod">
          <ac:chgData name="Hagen Jung" userId="6926b828-c362-459b-bb8b-03a54be29719" providerId="ADAL" clId="{1A5DC14B-EFB0-41AC-9B53-11831E7B2776}" dt="2024-03-12T14:20:32" v="15679" actId="21"/>
          <ac:picMkLst>
            <pc:docMk/>
            <pc:sldMk cId="1120540883" sldId="293"/>
            <ac:picMk id="4" creationId="{94DAAB7A-6A95-1BF2-AAF7-D94823A7577C}"/>
          </ac:picMkLst>
        </pc:picChg>
        <pc:picChg chg="add del mod">
          <ac:chgData name="Hagen Jung" userId="6926b828-c362-459b-bb8b-03a54be29719" providerId="ADAL" clId="{1A5DC14B-EFB0-41AC-9B53-11831E7B2776}" dt="2024-03-12T14:21:35.984" v="15705" actId="478"/>
          <ac:picMkLst>
            <pc:docMk/>
            <pc:sldMk cId="1120540883" sldId="293"/>
            <ac:picMk id="5" creationId="{90C2979A-3573-1B14-070D-4876DDC6D4B2}"/>
          </ac:picMkLst>
        </pc:picChg>
        <pc:picChg chg="add mod">
          <ac:chgData name="Hagen Jung" userId="6926b828-c362-459b-bb8b-03a54be29719" providerId="ADAL" clId="{1A5DC14B-EFB0-41AC-9B53-11831E7B2776}" dt="2024-03-12T14:21:34.091" v="15704"/>
          <ac:picMkLst>
            <pc:docMk/>
            <pc:sldMk cId="1120540883" sldId="293"/>
            <ac:picMk id="6" creationId="{598A496C-D66F-868F-A974-B9F25E0ECD7E}"/>
          </ac:picMkLst>
        </pc:picChg>
        <pc:picChg chg="add del mod">
          <ac:chgData name="Hagen Jung" userId="6926b828-c362-459b-bb8b-03a54be29719" providerId="ADAL" clId="{1A5DC14B-EFB0-41AC-9B53-11831E7B2776}" dt="2024-03-12T07:35:50.801" v="14528" actId="478"/>
          <ac:picMkLst>
            <pc:docMk/>
            <pc:sldMk cId="1120540883" sldId="293"/>
            <ac:picMk id="6" creationId="{CCE2C850-BE23-3361-16F1-2A8ABADEBB4B}"/>
          </ac:picMkLst>
        </pc:picChg>
        <pc:picChg chg="del">
          <ac:chgData name="Hagen Jung" userId="6926b828-c362-459b-bb8b-03a54be29719" providerId="ADAL" clId="{1A5DC14B-EFB0-41AC-9B53-11831E7B2776}" dt="2024-03-12T07:35:28.394" v="14519" actId="478"/>
          <ac:picMkLst>
            <pc:docMk/>
            <pc:sldMk cId="1120540883" sldId="293"/>
            <ac:picMk id="9" creationId="{BE33717E-9BE8-9DD8-A3BA-8A631D12354C}"/>
          </ac:picMkLst>
        </pc:picChg>
        <pc:picChg chg="add mod">
          <ac:chgData name="Hagen Jung" userId="6926b828-c362-459b-bb8b-03a54be29719" providerId="ADAL" clId="{1A5DC14B-EFB0-41AC-9B53-11831E7B2776}" dt="2024-03-12T14:20:41.961" v="15684"/>
          <ac:picMkLst>
            <pc:docMk/>
            <pc:sldMk cId="1120540883" sldId="293"/>
            <ac:picMk id="11" creationId="{94DAAB7A-6A95-1BF2-AAF7-D94823A7577C}"/>
          </ac:picMkLst>
        </pc:picChg>
      </pc:sldChg>
      <pc:sldChg chg="addSp delSp modSp add del mod modClrScheme chgLayout">
        <pc:chgData name="Hagen Jung" userId="6926b828-c362-459b-bb8b-03a54be29719" providerId="ADAL" clId="{1A5DC14B-EFB0-41AC-9B53-11831E7B2776}" dt="2024-03-14T08:49:40.596" v="19200" actId="47"/>
        <pc:sldMkLst>
          <pc:docMk/>
          <pc:sldMk cId="1867380257" sldId="294"/>
        </pc:sldMkLst>
        <pc:spChg chg="del mod">
          <ac:chgData name="Hagen Jung" userId="6926b828-c362-459b-bb8b-03a54be29719" providerId="ADAL" clId="{1A5DC14B-EFB0-41AC-9B53-11831E7B2776}" dt="2024-03-12T14:49:43.685" v="16358" actId="700"/>
          <ac:spMkLst>
            <pc:docMk/>
            <pc:sldMk cId="1867380257" sldId="294"/>
            <ac:spMk id="2" creationId="{73540790-B952-4842-6800-4AB45D8DD758}"/>
          </ac:spMkLst>
        </pc:spChg>
        <pc:spChg chg="add del mod">
          <ac:chgData name="Hagen Jung" userId="6926b828-c362-459b-bb8b-03a54be29719" providerId="ADAL" clId="{1A5DC14B-EFB0-41AC-9B53-11831E7B2776}" dt="2024-03-12T14:51:38.982" v="16382" actId="478"/>
          <ac:spMkLst>
            <pc:docMk/>
            <pc:sldMk cId="1867380257" sldId="294"/>
            <ac:spMk id="3" creationId="{2A21ACEE-E923-9CA7-87CD-21F2E9AB9DE1}"/>
          </ac:spMkLst>
        </pc:spChg>
        <pc:spChg chg="mod topLvl">
          <ac:chgData name="Hagen Jung" userId="6926b828-c362-459b-bb8b-03a54be29719" providerId="ADAL" clId="{1A5DC14B-EFB0-41AC-9B53-11831E7B2776}" dt="2024-03-12T16:37:15.743" v="19119" actId="1036"/>
          <ac:spMkLst>
            <pc:docMk/>
            <pc:sldMk cId="1867380257" sldId="294"/>
            <ac:spMk id="4" creationId="{891FF6F8-2AF6-960F-E97F-FA5609AE9F0E}"/>
          </ac:spMkLst>
        </pc:spChg>
        <pc:spChg chg="del">
          <ac:chgData name="Hagen Jung" userId="6926b828-c362-459b-bb8b-03a54be29719" providerId="ADAL" clId="{1A5DC14B-EFB0-41AC-9B53-11831E7B2776}" dt="2024-03-12T14:47:05.785" v="16312" actId="478"/>
          <ac:spMkLst>
            <pc:docMk/>
            <pc:sldMk cId="1867380257" sldId="294"/>
            <ac:spMk id="6" creationId="{F450C66C-D717-833F-83A0-61B297323B75}"/>
          </ac:spMkLst>
        </pc:spChg>
        <pc:spChg chg="mod topLvl">
          <ac:chgData name="Hagen Jung" userId="6926b828-c362-459b-bb8b-03a54be29719" providerId="ADAL" clId="{1A5DC14B-EFB0-41AC-9B53-11831E7B2776}" dt="2024-03-12T16:37:12.477" v="19114" actId="164"/>
          <ac:spMkLst>
            <pc:docMk/>
            <pc:sldMk cId="1867380257" sldId="294"/>
            <ac:spMk id="7" creationId="{81014B9E-C8FA-401E-5674-3081B7B23106}"/>
          </ac:spMkLst>
        </pc:spChg>
        <pc:spChg chg="mod">
          <ac:chgData name="Hagen Jung" userId="6926b828-c362-459b-bb8b-03a54be29719" providerId="ADAL" clId="{1A5DC14B-EFB0-41AC-9B53-11831E7B2776}" dt="2024-03-12T15:38:15.252" v="17088" actId="113"/>
          <ac:spMkLst>
            <pc:docMk/>
            <pc:sldMk cId="1867380257" sldId="294"/>
            <ac:spMk id="9" creationId="{78D6C4D0-F96A-9B3B-E747-7C336488FAF9}"/>
          </ac:spMkLst>
        </pc:spChg>
        <pc:spChg chg="mod">
          <ac:chgData name="Hagen Jung" userId="6926b828-c362-459b-bb8b-03a54be29719" providerId="ADAL" clId="{1A5DC14B-EFB0-41AC-9B53-11831E7B2776}" dt="2024-03-12T14:58:57.565" v="16659" actId="1076"/>
          <ac:spMkLst>
            <pc:docMk/>
            <pc:sldMk cId="1867380257" sldId="294"/>
            <ac:spMk id="10" creationId="{0FC0137D-79D4-1195-DF50-87E7B8FA91A6}"/>
          </ac:spMkLst>
        </pc:spChg>
        <pc:spChg chg="mod">
          <ac:chgData name="Hagen Jung" userId="6926b828-c362-459b-bb8b-03a54be29719" providerId="ADAL" clId="{1A5DC14B-EFB0-41AC-9B53-11831E7B2776}" dt="2024-03-12T14:54:55.375" v="16506" actId="164"/>
          <ac:spMkLst>
            <pc:docMk/>
            <pc:sldMk cId="1867380257" sldId="294"/>
            <ac:spMk id="11" creationId="{05D3CDE7-0264-D648-DC78-AFCAA4842729}"/>
          </ac:spMkLst>
        </pc:spChg>
        <pc:spChg chg="add mod ord">
          <ac:chgData name="Hagen Jung" userId="6926b828-c362-459b-bb8b-03a54be29719" providerId="ADAL" clId="{1A5DC14B-EFB0-41AC-9B53-11831E7B2776}" dt="2024-03-12T15:38:22.722" v="17090" actId="113"/>
          <ac:spMkLst>
            <pc:docMk/>
            <pc:sldMk cId="1867380257" sldId="294"/>
            <ac:spMk id="12" creationId="{BCA974A1-0132-C509-085C-0CDC16CF9753}"/>
          </ac:spMkLst>
        </pc:spChg>
        <pc:spChg chg="mod">
          <ac:chgData name="Hagen Jung" userId="6926b828-c362-459b-bb8b-03a54be29719" providerId="ADAL" clId="{1A5DC14B-EFB0-41AC-9B53-11831E7B2776}" dt="2024-03-12T14:58:57.565" v="16659" actId="1076"/>
          <ac:spMkLst>
            <pc:docMk/>
            <pc:sldMk cId="1867380257" sldId="294"/>
            <ac:spMk id="13" creationId="{BE56DF24-B71F-1F42-ECB0-DD540DB5C94E}"/>
          </ac:spMkLst>
        </pc:spChg>
        <pc:spChg chg="del">
          <ac:chgData name="Hagen Jung" userId="6926b828-c362-459b-bb8b-03a54be29719" providerId="ADAL" clId="{1A5DC14B-EFB0-41AC-9B53-11831E7B2776}" dt="2024-03-12T14:47:03.535" v="16311" actId="478"/>
          <ac:spMkLst>
            <pc:docMk/>
            <pc:sldMk cId="1867380257" sldId="294"/>
            <ac:spMk id="14" creationId="{782565F7-A86A-D6B2-0EAC-C7C48462B380}"/>
          </ac:spMkLst>
        </pc:spChg>
        <pc:spChg chg="mod">
          <ac:chgData name="Hagen Jung" userId="6926b828-c362-459b-bb8b-03a54be29719" providerId="ADAL" clId="{1A5DC14B-EFB0-41AC-9B53-11831E7B2776}" dt="2024-03-12T14:58:57.565" v="16659" actId="1076"/>
          <ac:spMkLst>
            <pc:docMk/>
            <pc:sldMk cId="1867380257" sldId="294"/>
            <ac:spMk id="15" creationId="{838B944C-C9D7-7A60-4E1A-38CDCCD81BB4}"/>
          </ac:spMkLst>
        </pc:spChg>
        <pc:spChg chg="mod">
          <ac:chgData name="Hagen Jung" userId="6926b828-c362-459b-bb8b-03a54be29719" providerId="ADAL" clId="{1A5DC14B-EFB0-41AC-9B53-11831E7B2776}" dt="2024-03-12T14:58:57.565" v="16659" actId="1076"/>
          <ac:spMkLst>
            <pc:docMk/>
            <pc:sldMk cId="1867380257" sldId="294"/>
            <ac:spMk id="16" creationId="{6AE33E1F-53E0-96FB-2A59-3522F6DD427B}"/>
          </ac:spMkLst>
        </pc:spChg>
        <pc:spChg chg="mod">
          <ac:chgData name="Hagen Jung" userId="6926b828-c362-459b-bb8b-03a54be29719" providerId="ADAL" clId="{1A5DC14B-EFB0-41AC-9B53-11831E7B2776}" dt="2024-03-12T14:58:57.565" v="16659" actId="1076"/>
          <ac:spMkLst>
            <pc:docMk/>
            <pc:sldMk cId="1867380257" sldId="294"/>
            <ac:spMk id="17" creationId="{053B928F-7EB4-D4F6-E8A1-63C87A7CCD06}"/>
          </ac:spMkLst>
        </pc:spChg>
        <pc:spChg chg="mod">
          <ac:chgData name="Hagen Jung" userId="6926b828-c362-459b-bb8b-03a54be29719" providerId="ADAL" clId="{1A5DC14B-EFB0-41AC-9B53-11831E7B2776}" dt="2024-03-12T14:58:57.565" v="16659" actId="1076"/>
          <ac:spMkLst>
            <pc:docMk/>
            <pc:sldMk cId="1867380257" sldId="294"/>
            <ac:spMk id="18" creationId="{B4AE3BF0-F092-5D90-C6E5-44621A716991}"/>
          </ac:spMkLst>
        </pc:spChg>
        <pc:spChg chg="mod">
          <ac:chgData name="Hagen Jung" userId="6926b828-c362-459b-bb8b-03a54be29719" providerId="ADAL" clId="{1A5DC14B-EFB0-41AC-9B53-11831E7B2776}" dt="2024-03-12T14:53:00.814" v="16450" actId="164"/>
          <ac:spMkLst>
            <pc:docMk/>
            <pc:sldMk cId="1867380257" sldId="294"/>
            <ac:spMk id="19" creationId="{327A5AC0-FBE0-BDFD-32DC-0ED2C4F7A37F}"/>
          </ac:spMkLst>
        </pc:spChg>
        <pc:spChg chg="mod">
          <ac:chgData name="Hagen Jung" userId="6926b828-c362-459b-bb8b-03a54be29719" providerId="ADAL" clId="{1A5DC14B-EFB0-41AC-9B53-11831E7B2776}" dt="2024-03-12T14:58:57.565" v="16659" actId="1076"/>
          <ac:spMkLst>
            <pc:docMk/>
            <pc:sldMk cId="1867380257" sldId="294"/>
            <ac:spMk id="20" creationId="{06A8FE2F-A47E-458A-3D30-9BD0B74EC599}"/>
          </ac:spMkLst>
        </pc:spChg>
        <pc:spChg chg="mod">
          <ac:chgData name="Hagen Jung" userId="6926b828-c362-459b-bb8b-03a54be29719" providerId="ADAL" clId="{1A5DC14B-EFB0-41AC-9B53-11831E7B2776}" dt="2024-03-12T14:58:57.565" v="16659" actId="1076"/>
          <ac:spMkLst>
            <pc:docMk/>
            <pc:sldMk cId="1867380257" sldId="294"/>
            <ac:spMk id="21" creationId="{578AC118-267A-9004-5E79-A6DE91962723}"/>
          </ac:spMkLst>
        </pc:spChg>
        <pc:spChg chg="mod">
          <ac:chgData name="Hagen Jung" userId="6926b828-c362-459b-bb8b-03a54be29719" providerId="ADAL" clId="{1A5DC14B-EFB0-41AC-9B53-11831E7B2776}" dt="2024-03-12T14:58:57.565" v="16659" actId="1076"/>
          <ac:spMkLst>
            <pc:docMk/>
            <pc:sldMk cId="1867380257" sldId="294"/>
            <ac:spMk id="22" creationId="{92018DB9-7B33-F086-6340-E5A8788E6A82}"/>
          </ac:spMkLst>
        </pc:spChg>
        <pc:spChg chg="mod">
          <ac:chgData name="Hagen Jung" userId="6926b828-c362-459b-bb8b-03a54be29719" providerId="ADAL" clId="{1A5DC14B-EFB0-41AC-9B53-11831E7B2776}" dt="2024-03-12T14:58:57.565" v="16659" actId="1076"/>
          <ac:spMkLst>
            <pc:docMk/>
            <pc:sldMk cId="1867380257" sldId="294"/>
            <ac:spMk id="23" creationId="{7A8CFC53-313A-9328-5BDF-9D7E9185AA2C}"/>
          </ac:spMkLst>
        </pc:spChg>
        <pc:spChg chg="mod">
          <ac:chgData name="Hagen Jung" userId="6926b828-c362-459b-bb8b-03a54be29719" providerId="ADAL" clId="{1A5DC14B-EFB0-41AC-9B53-11831E7B2776}" dt="2024-03-12T14:54:55.375" v="16506" actId="164"/>
          <ac:spMkLst>
            <pc:docMk/>
            <pc:sldMk cId="1867380257" sldId="294"/>
            <ac:spMk id="24" creationId="{18FA2F4A-E6D2-B595-AEC9-D938F4DC0D74}"/>
          </ac:spMkLst>
        </pc:spChg>
        <pc:spChg chg="add del mod">
          <ac:chgData name="Hagen Jung" userId="6926b828-c362-459b-bb8b-03a54be29719" providerId="ADAL" clId="{1A5DC14B-EFB0-41AC-9B53-11831E7B2776}" dt="2024-03-12T14:56:37.879" v="16540" actId="478"/>
          <ac:spMkLst>
            <pc:docMk/>
            <pc:sldMk cId="1867380257" sldId="294"/>
            <ac:spMk id="26" creationId="{460B637E-23C6-0D93-78C9-6A709862C931}"/>
          </ac:spMkLst>
        </pc:spChg>
        <pc:spChg chg="mod">
          <ac:chgData name="Hagen Jung" userId="6926b828-c362-459b-bb8b-03a54be29719" providerId="ADAL" clId="{1A5DC14B-EFB0-41AC-9B53-11831E7B2776}" dt="2024-03-12T14:58:57.565" v="16659" actId="1076"/>
          <ac:spMkLst>
            <pc:docMk/>
            <pc:sldMk cId="1867380257" sldId="294"/>
            <ac:spMk id="27" creationId="{5618147E-3B33-6F5B-8EB0-D941230A20BE}"/>
          </ac:spMkLst>
        </pc:spChg>
        <pc:spChg chg="mod">
          <ac:chgData name="Hagen Jung" userId="6926b828-c362-459b-bb8b-03a54be29719" providerId="ADAL" clId="{1A5DC14B-EFB0-41AC-9B53-11831E7B2776}" dt="2024-03-12T14:58:57.565" v="16659" actId="1076"/>
          <ac:spMkLst>
            <pc:docMk/>
            <pc:sldMk cId="1867380257" sldId="294"/>
            <ac:spMk id="28" creationId="{D88DC8B0-852F-07E1-DB4A-41040E931D2F}"/>
          </ac:spMkLst>
        </pc:spChg>
        <pc:spChg chg="add del mod ord">
          <ac:chgData name="Hagen Jung" userId="6926b828-c362-459b-bb8b-03a54be29719" providerId="ADAL" clId="{1A5DC14B-EFB0-41AC-9B53-11831E7B2776}" dt="2024-03-12T14:57:32.604" v="16552" actId="700"/>
          <ac:spMkLst>
            <pc:docMk/>
            <pc:sldMk cId="1867380257" sldId="294"/>
            <ac:spMk id="29" creationId="{F1BFC277-76B9-3F90-F2C8-A1EC4B8038B3}"/>
          </ac:spMkLst>
        </pc:spChg>
        <pc:spChg chg="mod">
          <ac:chgData name="Hagen Jung" userId="6926b828-c362-459b-bb8b-03a54be29719" providerId="ADAL" clId="{1A5DC14B-EFB0-41AC-9B53-11831E7B2776}" dt="2024-03-12T14:58:57.565" v="16659" actId="1076"/>
          <ac:spMkLst>
            <pc:docMk/>
            <pc:sldMk cId="1867380257" sldId="294"/>
            <ac:spMk id="30" creationId="{5A3A7E1F-3075-1BDC-E44D-168A29C48254}"/>
          </ac:spMkLst>
        </pc:spChg>
        <pc:spChg chg="add mod ord">
          <ac:chgData name="Hagen Jung" userId="6926b828-c362-459b-bb8b-03a54be29719" providerId="ADAL" clId="{1A5DC14B-EFB0-41AC-9B53-11831E7B2776}" dt="2024-03-12T16:35:54.116" v="19030" actId="20577"/>
          <ac:spMkLst>
            <pc:docMk/>
            <pc:sldMk cId="1867380257" sldId="294"/>
            <ac:spMk id="31" creationId="{79471CE6-E95B-5A32-FC7F-42D3C413EEAE}"/>
          </ac:spMkLst>
        </pc:spChg>
        <pc:spChg chg="add mod ord topLvl">
          <ac:chgData name="Hagen Jung" userId="6926b828-c362-459b-bb8b-03a54be29719" providerId="ADAL" clId="{1A5DC14B-EFB0-41AC-9B53-11831E7B2776}" dt="2024-03-12T15:49:12.216" v="17441" actId="165"/>
          <ac:spMkLst>
            <pc:docMk/>
            <pc:sldMk cId="1867380257" sldId="294"/>
            <ac:spMk id="33" creationId="{BB6C554B-952B-19BE-AD84-C0F7BFD75316}"/>
          </ac:spMkLst>
        </pc:spChg>
        <pc:spChg chg="add mod ord topLvl">
          <ac:chgData name="Hagen Jung" userId="6926b828-c362-459b-bb8b-03a54be29719" providerId="ADAL" clId="{1A5DC14B-EFB0-41AC-9B53-11831E7B2776}" dt="2024-03-12T15:49:21.834" v="17443" actId="108"/>
          <ac:spMkLst>
            <pc:docMk/>
            <pc:sldMk cId="1867380257" sldId="294"/>
            <ac:spMk id="34" creationId="{25D89CBC-4377-24EE-CA2C-FC91A879B366}"/>
          </ac:spMkLst>
        </pc:spChg>
        <pc:spChg chg="add mod">
          <ac:chgData name="Hagen Jung" userId="6926b828-c362-459b-bb8b-03a54be29719" providerId="ADAL" clId="{1A5DC14B-EFB0-41AC-9B53-11831E7B2776}" dt="2024-03-12T15:35:51.521" v="17058" actId="1076"/>
          <ac:spMkLst>
            <pc:docMk/>
            <pc:sldMk cId="1867380257" sldId="294"/>
            <ac:spMk id="36" creationId="{78195B17-A598-5220-7E6D-0495E042B42C}"/>
          </ac:spMkLst>
        </pc:spChg>
        <pc:spChg chg="mod">
          <ac:chgData name="Hagen Jung" userId="6926b828-c362-459b-bb8b-03a54be29719" providerId="ADAL" clId="{1A5DC14B-EFB0-41AC-9B53-11831E7B2776}" dt="2024-03-12T15:56:42.472" v="17527" actId="1037"/>
          <ac:spMkLst>
            <pc:docMk/>
            <pc:sldMk cId="1867380257" sldId="294"/>
            <ac:spMk id="38" creationId="{63AF8BB7-BB3F-0E2D-0A8B-F5B271DCC1CB}"/>
          </ac:spMkLst>
        </pc:spChg>
        <pc:spChg chg="mod">
          <ac:chgData name="Hagen Jung" userId="6926b828-c362-459b-bb8b-03a54be29719" providerId="ADAL" clId="{1A5DC14B-EFB0-41AC-9B53-11831E7B2776}" dt="2024-03-12T15:48:44.392" v="17432" actId="1038"/>
          <ac:spMkLst>
            <pc:docMk/>
            <pc:sldMk cId="1867380257" sldId="294"/>
            <ac:spMk id="39" creationId="{C6A0D853-5B38-8DFF-8CA3-65E9D67B6CF0}"/>
          </ac:spMkLst>
        </pc:spChg>
        <pc:grpChg chg="add mod">
          <ac:chgData name="Hagen Jung" userId="6926b828-c362-459b-bb8b-03a54be29719" providerId="ADAL" clId="{1A5DC14B-EFB0-41AC-9B53-11831E7B2776}" dt="2024-03-12T15:49:16.932" v="17442" actId="1076"/>
          <ac:grpSpMkLst>
            <pc:docMk/>
            <pc:sldMk cId="1867380257" sldId="294"/>
            <ac:grpSpMk id="5" creationId="{D71DEFC0-AEA1-13E1-A9D0-CE2C54EFC067}"/>
          </ac:grpSpMkLst>
        </pc:grpChg>
        <pc:grpChg chg="del mod ord">
          <ac:chgData name="Hagen Jung" userId="6926b828-c362-459b-bb8b-03a54be29719" providerId="ADAL" clId="{1A5DC14B-EFB0-41AC-9B53-11831E7B2776}" dt="2024-03-12T14:59:10.594" v="16662" actId="165"/>
          <ac:grpSpMkLst>
            <pc:docMk/>
            <pc:sldMk cId="1867380257" sldId="294"/>
            <ac:grpSpMk id="8" creationId="{96D03C91-F420-32EB-FC0C-D29FBE368800}"/>
          </ac:grpSpMkLst>
        </pc:grpChg>
        <pc:grpChg chg="add mod ord">
          <ac:chgData name="Hagen Jung" userId="6926b828-c362-459b-bb8b-03a54be29719" providerId="ADAL" clId="{1A5DC14B-EFB0-41AC-9B53-11831E7B2776}" dt="2024-03-12T14:58:57.565" v="16659" actId="1076"/>
          <ac:grpSpMkLst>
            <pc:docMk/>
            <pc:sldMk cId="1867380257" sldId="294"/>
            <ac:grpSpMk id="25" creationId="{5D7FC7E6-8DBE-3980-4C87-EDDF6A52E9B0}"/>
          </ac:grpSpMkLst>
        </pc:grpChg>
        <pc:grpChg chg="add del mod">
          <ac:chgData name="Hagen Jung" userId="6926b828-c362-459b-bb8b-03a54be29719" providerId="ADAL" clId="{1A5DC14B-EFB0-41AC-9B53-11831E7B2776}" dt="2024-03-12T16:36:21.232" v="19066" actId="165"/>
          <ac:grpSpMkLst>
            <pc:docMk/>
            <pc:sldMk cId="1867380257" sldId="294"/>
            <ac:grpSpMk id="32" creationId="{008219AD-60E3-164B-ABB8-9E9E3DB3CFF2}"/>
          </ac:grpSpMkLst>
        </pc:grpChg>
        <pc:grpChg chg="add del mod">
          <ac:chgData name="Hagen Jung" userId="6926b828-c362-459b-bb8b-03a54be29719" providerId="ADAL" clId="{1A5DC14B-EFB0-41AC-9B53-11831E7B2776}" dt="2024-03-12T15:49:12.216" v="17441" actId="165"/>
          <ac:grpSpMkLst>
            <pc:docMk/>
            <pc:sldMk cId="1867380257" sldId="294"/>
            <ac:grpSpMk id="35" creationId="{6ADF5AA1-3E10-8BA7-4C75-A176730BA639}"/>
          </ac:grpSpMkLst>
        </pc:grpChg>
        <pc:grpChg chg="add mod">
          <ac:chgData name="Hagen Jung" userId="6926b828-c362-459b-bb8b-03a54be29719" providerId="ADAL" clId="{1A5DC14B-EFB0-41AC-9B53-11831E7B2776}" dt="2024-03-12T15:48:55.776" v="17440" actId="1076"/>
          <ac:grpSpMkLst>
            <pc:docMk/>
            <pc:sldMk cId="1867380257" sldId="294"/>
            <ac:grpSpMk id="37" creationId="{61E293B4-CA61-989C-2562-426604C10E69}"/>
          </ac:grpSpMkLst>
        </pc:grpChg>
        <pc:grpChg chg="add del mod">
          <ac:chgData name="Hagen Jung" userId="6926b828-c362-459b-bb8b-03a54be29719" providerId="ADAL" clId="{1A5DC14B-EFB0-41AC-9B53-11831E7B2776}" dt="2024-03-12T16:37:03.693" v="19112" actId="165"/>
          <ac:grpSpMkLst>
            <pc:docMk/>
            <pc:sldMk cId="1867380257" sldId="294"/>
            <ac:grpSpMk id="40" creationId="{24FC1AE5-087C-BC16-9B30-DAACDC0F304B}"/>
          </ac:grpSpMkLst>
        </pc:grpChg>
        <pc:grpChg chg="add mod">
          <ac:chgData name="Hagen Jung" userId="6926b828-c362-459b-bb8b-03a54be29719" providerId="ADAL" clId="{1A5DC14B-EFB0-41AC-9B53-11831E7B2776}" dt="2024-03-12T16:38:21.268" v="19193" actId="14861"/>
          <ac:grpSpMkLst>
            <pc:docMk/>
            <pc:sldMk cId="1867380257" sldId="294"/>
            <ac:grpSpMk id="41" creationId="{03617945-0407-9683-36A1-03635215DC8F}"/>
          </ac:grpSpMkLst>
        </pc:grpChg>
      </pc:sldChg>
      <pc:sldChg chg="addSp delSp modSp add mod">
        <pc:chgData name="Hagen Jung" userId="6926b828-c362-459b-bb8b-03a54be29719" providerId="ADAL" clId="{1A5DC14B-EFB0-41AC-9B53-11831E7B2776}" dt="2024-03-21T08:09:24.978" v="19628" actId="20577"/>
        <pc:sldMkLst>
          <pc:docMk/>
          <pc:sldMk cId="442616619" sldId="295"/>
        </pc:sldMkLst>
        <pc:spChg chg="add mod">
          <ac:chgData name="Hagen Jung" userId="6926b828-c362-459b-bb8b-03a54be29719" providerId="ADAL" clId="{1A5DC14B-EFB0-41AC-9B53-11831E7B2776}" dt="2024-03-21T08:08:53.998" v="19587" actId="20577"/>
          <ac:spMkLst>
            <pc:docMk/>
            <pc:sldMk cId="442616619" sldId="295"/>
            <ac:spMk id="2" creationId="{0E416882-727D-9ADF-C7B9-F77F42D94E8F}"/>
          </ac:spMkLst>
        </pc:spChg>
        <pc:spChg chg="add mod">
          <ac:chgData name="Hagen Jung" userId="6926b828-c362-459b-bb8b-03a54be29719" providerId="ADAL" clId="{1A5DC14B-EFB0-41AC-9B53-11831E7B2776}" dt="2024-03-20T09:12:02.441" v="19459" actId="1076"/>
          <ac:spMkLst>
            <pc:docMk/>
            <pc:sldMk cId="442616619" sldId="295"/>
            <ac:spMk id="4" creationId="{0C2C8192-E3FB-8083-83D7-BB574ACF0227}"/>
          </ac:spMkLst>
        </pc:spChg>
        <pc:spChg chg="add mod">
          <ac:chgData name="Hagen Jung" userId="6926b828-c362-459b-bb8b-03a54be29719" providerId="ADAL" clId="{1A5DC14B-EFB0-41AC-9B53-11831E7B2776}" dt="2024-03-18T09:25:13.852" v="19377" actId="6549"/>
          <ac:spMkLst>
            <pc:docMk/>
            <pc:sldMk cId="442616619" sldId="295"/>
            <ac:spMk id="7" creationId="{39962B99-CBD1-8C46-1B3A-C6FE08E66B9B}"/>
          </ac:spMkLst>
        </pc:spChg>
        <pc:spChg chg="add mod">
          <ac:chgData name="Hagen Jung" userId="6926b828-c362-459b-bb8b-03a54be29719" providerId="ADAL" clId="{1A5DC14B-EFB0-41AC-9B53-11831E7B2776}" dt="2024-03-12T16:31:46.492" v="18971" actId="1037"/>
          <ac:spMkLst>
            <pc:docMk/>
            <pc:sldMk cId="442616619" sldId="295"/>
            <ac:spMk id="8" creationId="{F678C8A8-D2E5-1C69-0DD0-14FD8F2DADC2}"/>
          </ac:spMkLst>
        </pc:spChg>
        <pc:spChg chg="mod">
          <ac:chgData name="Hagen Jung" userId="6926b828-c362-459b-bb8b-03a54be29719" providerId="ADAL" clId="{1A5DC14B-EFB0-41AC-9B53-11831E7B2776}" dt="2024-03-12T16:32:17.342" v="18979" actId="113"/>
          <ac:spMkLst>
            <pc:docMk/>
            <pc:sldMk cId="442616619" sldId="295"/>
            <ac:spMk id="9" creationId="{78D6C4D0-F96A-9B3B-E747-7C336488FAF9}"/>
          </ac:spMkLst>
        </pc:spChg>
        <pc:spChg chg="del mod">
          <ac:chgData name="Hagen Jung" userId="6926b828-c362-459b-bb8b-03a54be29719" providerId="ADAL" clId="{1A5DC14B-EFB0-41AC-9B53-11831E7B2776}" dt="2024-03-12T16:15:22.319" v="18333" actId="478"/>
          <ac:spMkLst>
            <pc:docMk/>
            <pc:sldMk cId="442616619" sldId="295"/>
            <ac:spMk id="10" creationId="{0FC0137D-79D4-1195-DF50-87E7B8FA91A6}"/>
          </ac:spMkLst>
        </pc:spChg>
        <pc:spChg chg="add mod">
          <ac:chgData name="Hagen Jung" userId="6926b828-c362-459b-bb8b-03a54be29719" providerId="ADAL" clId="{1A5DC14B-EFB0-41AC-9B53-11831E7B2776}" dt="2024-03-20T09:12:43.881" v="19492" actId="1076"/>
          <ac:spMkLst>
            <pc:docMk/>
            <pc:sldMk cId="442616619" sldId="295"/>
            <ac:spMk id="10" creationId="{B9DD12FD-708E-6B09-EA8D-F4ADE7BE19A4}"/>
          </ac:spMkLst>
        </pc:spChg>
        <pc:spChg chg="del mod topLvl">
          <ac:chgData name="Hagen Jung" userId="6926b828-c362-459b-bb8b-03a54be29719" providerId="ADAL" clId="{1A5DC14B-EFB0-41AC-9B53-11831E7B2776}" dt="2024-03-12T16:21:50.126" v="18655" actId="478"/>
          <ac:spMkLst>
            <pc:docMk/>
            <pc:sldMk cId="442616619" sldId="295"/>
            <ac:spMk id="11" creationId="{05D3CDE7-0264-D648-DC78-AFCAA4842729}"/>
          </ac:spMkLst>
        </pc:spChg>
        <pc:spChg chg="add mod">
          <ac:chgData name="Hagen Jung" userId="6926b828-c362-459b-bb8b-03a54be29719" providerId="ADAL" clId="{1A5DC14B-EFB0-41AC-9B53-11831E7B2776}" dt="2024-03-20T09:13:10.394" v="19546" actId="20577"/>
          <ac:spMkLst>
            <pc:docMk/>
            <pc:sldMk cId="442616619" sldId="295"/>
            <ac:spMk id="11" creationId="{DFB9285D-3F8F-BDDD-D67E-76C10DBFAABD}"/>
          </ac:spMkLst>
        </pc:spChg>
        <pc:spChg chg="mod">
          <ac:chgData name="Hagen Jung" userId="6926b828-c362-459b-bb8b-03a54be29719" providerId="ADAL" clId="{1A5DC14B-EFB0-41AC-9B53-11831E7B2776}" dt="2024-03-12T16:31:46.492" v="18971" actId="1037"/>
          <ac:spMkLst>
            <pc:docMk/>
            <pc:sldMk cId="442616619" sldId="295"/>
            <ac:spMk id="12" creationId="{BCA974A1-0132-C509-085C-0CDC16CF9753}"/>
          </ac:spMkLst>
        </pc:spChg>
        <pc:spChg chg="mod">
          <ac:chgData name="Hagen Jung" userId="6926b828-c362-459b-bb8b-03a54be29719" providerId="ADAL" clId="{1A5DC14B-EFB0-41AC-9B53-11831E7B2776}" dt="2024-03-12T16:31:46.492" v="18971" actId="1037"/>
          <ac:spMkLst>
            <pc:docMk/>
            <pc:sldMk cId="442616619" sldId="295"/>
            <ac:spMk id="13" creationId="{BE56DF24-B71F-1F42-ECB0-DD540DB5C94E}"/>
          </ac:spMkLst>
        </pc:spChg>
        <pc:spChg chg="add mod">
          <ac:chgData name="Hagen Jung" userId="6926b828-c362-459b-bb8b-03a54be29719" providerId="ADAL" clId="{1A5DC14B-EFB0-41AC-9B53-11831E7B2776}" dt="2024-03-12T16:31:46.492" v="18971" actId="1037"/>
          <ac:spMkLst>
            <pc:docMk/>
            <pc:sldMk cId="442616619" sldId="295"/>
            <ac:spMk id="14" creationId="{FE8583F5-144A-A091-2809-69A7D36E5E9C}"/>
          </ac:spMkLst>
        </pc:spChg>
        <pc:spChg chg="mod">
          <ac:chgData name="Hagen Jung" userId="6926b828-c362-459b-bb8b-03a54be29719" providerId="ADAL" clId="{1A5DC14B-EFB0-41AC-9B53-11831E7B2776}" dt="2024-03-12T16:31:46.492" v="18971" actId="1037"/>
          <ac:spMkLst>
            <pc:docMk/>
            <pc:sldMk cId="442616619" sldId="295"/>
            <ac:spMk id="15" creationId="{838B944C-C9D7-7A60-4E1A-38CDCCD81BB4}"/>
          </ac:spMkLst>
        </pc:spChg>
        <pc:spChg chg="add mod">
          <ac:chgData name="Hagen Jung" userId="6926b828-c362-459b-bb8b-03a54be29719" providerId="ADAL" clId="{1A5DC14B-EFB0-41AC-9B53-11831E7B2776}" dt="2024-03-21T08:09:24.978" v="19628" actId="20577"/>
          <ac:spMkLst>
            <pc:docMk/>
            <pc:sldMk cId="442616619" sldId="295"/>
            <ac:spMk id="16" creationId="{4B60C824-3332-03FA-46EC-D5FA010EF772}"/>
          </ac:spMkLst>
        </pc:spChg>
        <pc:spChg chg="del mod">
          <ac:chgData name="Hagen Jung" userId="6926b828-c362-459b-bb8b-03a54be29719" providerId="ADAL" clId="{1A5DC14B-EFB0-41AC-9B53-11831E7B2776}" dt="2024-03-12T16:27:05.885" v="18841" actId="478"/>
          <ac:spMkLst>
            <pc:docMk/>
            <pc:sldMk cId="442616619" sldId="295"/>
            <ac:spMk id="16" creationId="{6AE33E1F-53E0-96FB-2A59-3522F6DD427B}"/>
          </ac:spMkLst>
        </pc:spChg>
        <pc:spChg chg="mod">
          <ac:chgData name="Hagen Jung" userId="6926b828-c362-459b-bb8b-03a54be29719" providerId="ADAL" clId="{1A5DC14B-EFB0-41AC-9B53-11831E7B2776}" dt="2024-03-12T16:31:46.492" v="18971" actId="1037"/>
          <ac:spMkLst>
            <pc:docMk/>
            <pc:sldMk cId="442616619" sldId="295"/>
            <ac:spMk id="17" creationId="{053B928F-7EB4-D4F6-E8A1-63C87A7CCD06}"/>
          </ac:spMkLst>
        </pc:spChg>
        <pc:spChg chg="mod">
          <ac:chgData name="Hagen Jung" userId="6926b828-c362-459b-bb8b-03a54be29719" providerId="ADAL" clId="{1A5DC14B-EFB0-41AC-9B53-11831E7B2776}" dt="2024-03-12T16:31:46.492" v="18971" actId="1037"/>
          <ac:spMkLst>
            <pc:docMk/>
            <pc:sldMk cId="442616619" sldId="295"/>
            <ac:spMk id="18" creationId="{B4AE3BF0-F092-5D90-C6E5-44621A716991}"/>
          </ac:spMkLst>
        </pc:spChg>
        <pc:spChg chg="mod">
          <ac:chgData name="Hagen Jung" userId="6926b828-c362-459b-bb8b-03a54be29719" providerId="ADAL" clId="{1A5DC14B-EFB0-41AC-9B53-11831E7B2776}" dt="2024-03-12T16:30:50.963" v="18951" actId="14100"/>
          <ac:spMkLst>
            <pc:docMk/>
            <pc:sldMk cId="442616619" sldId="295"/>
            <ac:spMk id="19" creationId="{327A5AC0-FBE0-BDFD-32DC-0ED2C4F7A37F}"/>
          </ac:spMkLst>
        </pc:spChg>
        <pc:spChg chg="mod">
          <ac:chgData name="Hagen Jung" userId="6926b828-c362-459b-bb8b-03a54be29719" providerId="ADAL" clId="{1A5DC14B-EFB0-41AC-9B53-11831E7B2776}" dt="2024-03-12T16:31:46.492" v="18971" actId="1037"/>
          <ac:spMkLst>
            <pc:docMk/>
            <pc:sldMk cId="442616619" sldId="295"/>
            <ac:spMk id="20" creationId="{06A8FE2F-A47E-458A-3D30-9BD0B74EC599}"/>
          </ac:spMkLst>
        </pc:spChg>
        <pc:spChg chg="mod">
          <ac:chgData name="Hagen Jung" userId="6926b828-c362-459b-bb8b-03a54be29719" providerId="ADAL" clId="{1A5DC14B-EFB0-41AC-9B53-11831E7B2776}" dt="2024-03-12T16:31:46.492" v="18971" actId="1037"/>
          <ac:spMkLst>
            <pc:docMk/>
            <pc:sldMk cId="442616619" sldId="295"/>
            <ac:spMk id="21" creationId="{578AC118-267A-9004-5E79-A6DE91962723}"/>
          </ac:spMkLst>
        </pc:spChg>
        <pc:spChg chg="mod">
          <ac:chgData name="Hagen Jung" userId="6926b828-c362-459b-bb8b-03a54be29719" providerId="ADAL" clId="{1A5DC14B-EFB0-41AC-9B53-11831E7B2776}" dt="2024-03-12T16:31:46.492" v="18971" actId="1037"/>
          <ac:spMkLst>
            <pc:docMk/>
            <pc:sldMk cId="442616619" sldId="295"/>
            <ac:spMk id="22" creationId="{92018DB9-7B33-F086-6340-E5A8788E6A82}"/>
          </ac:spMkLst>
        </pc:spChg>
        <pc:spChg chg="mod">
          <ac:chgData name="Hagen Jung" userId="6926b828-c362-459b-bb8b-03a54be29719" providerId="ADAL" clId="{1A5DC14B-EFB0-41AC-9B53-11831E7B2776}" dt="2024-03-12T16:31:46.492" v="18971" actId="1037"/>
          <ac:spMkLst>
            <pc:docMk/>
            <pc:sldMk cId="442616619" sldId="295"/>
            <ac:spMk id="23" creationId="{7A8CFC53-313A-9328-5BDF-9D7E9185AA2C}"/>
          </ac:spMkLst>
        </pc:spChg>
        <pc:spChg chg="del mod topLvl">
          <ac:chgData name="Hagen Jung" userId="6926b828-c362-459b-bb8b-03a54be29719" providerId="ADAL" clId="{1A5DC14B-EFB0-41AC-9B53-11831E7B2776}" dt="2024-03-12T16:21:50.759" v="18656" actId="478"/>
          <ac:spMkLst>
            <pc:docMk/>
            <pc:sldMk cId="442616619" sldId="295"/>
            <ac:spMk id="24" creationId="{18FA2F4A-E6D2-B595-AEC9-D938F4DC0D74}"/>
          </ac:spMkLst>
        </pc:spChg>
        <pc:spChg chg="add mod">
          <ac:chgData name="Hagen Jung" userId="6926b828-c362-459b-bb8b-03a54be29719" providerId="ADAL" clId="{1A5DC14B-EFB0-41AC-9B53-11831E7B2776}" dt="2024-03-12T16:31:46.492" v="18971" actId="1037"/>
          <ac:spMkLst>
            <pc:docMk/>
            <pc:sldMk cId="442616619" sldId="295"/>
            <ac:spMk id="26" creationId="{30ADB9C8-88D1-BC09-2E82-99463ED8F190}"/>
          </ac:spMkLst>
        </pc:spChg>
        <pc:spChg chg="del mod">
          <ac:chgData name="Hagen Jung" userId="6926b828-c362-459b-bb8b-03a54be29719" providerId="ADAL" clId="{1A5DC14B-EFB0-41AC-9B53-11831E7B2776}" dt="2024-03-12T16:21:41.963" v="18653" actId="478"/>
          <ac:spMkLst>
            <pc:docMk/>
            <pc:sldMk cId="442616619" sldId="295"/>
            <ac:spMk id="27" creationId="{5618147E-3B33-6F5B-8EB0-D941230A20BE}"/>
          </ac:spMkLst>
        </pc:spChg>
        <pc:spChg chg="mod">
          <ac:chgData name="Hagen Jung" userId="6926b828-c362-459b-bb8b-03a54be29719" providerId="ADAL" clId="{1A5DC14B-EFB0-41AC-9B53-11831E7B2776}" dt="2024-03-12T16:31:46.492" v="18971" actId="1037"/>
          <ac:spMkLst>
            <pc:docMk/>
            <pc:sldMk cId="442616619" sldId="295"/>
            <ac:spMk id="28" creationId="{D88DC8B0-852F-07E1-DB4A-41040E931D2F}"/>
          </ac:spMkLst>
        </pc:spChg>
        <pc:spChg chg="add mod">
          <ac:chgData name="Hagen Jung" userId="6926b828-c362-459b-bb8b-03a54be29719" providerId="ADAL" clId="{1A5DC14B-EFB0-41AC-9B53-11831E7B2776}" dt="2024-03-12T16:31:46.492" v="18971" actId="1037"/>
          <ac:spMkLst>
            <pc:docMk/>
            <pc:sldMk cId="442616619" sldId="295"/>
            <ac:spMk id="29" creationId="{FE6D2403-4A84-7C2D-3474-3DD614386FDC}"/>
          </ac:spMkLst>
        </pc:spChg>
        <pc:spChg chg="mod">
          <ac:chgData name="Hagen Jung" userId="6926b828-c362-459b-bb8b-03a54be29719" providerId="ADAL" clId="{1A5DC14B-EFB0-41AC-9B53-11831E7B2776}" dt="2024-03-12T16:31:46.492" v="18971" actId="1037"/>
          <ac:spMkLst>
            <pc:docMk/>
            <pc:sldMk cId="442616619" sldId="295"/>
            <ac:spMk id="30" creationId="{5A3A7E1F-3075-1BDC-E44D-168A29C48254}"/>
          </ac:spMkLst>
        </pc:spChg>
        <pc:spChg chg="mod">
          <ac:chgData name="Hagen Jung" userId="6926b828-c362-459b-bb8b-03a54be29719" providerId="ADAL" clId="{1A5DC14B-EFB0-41AC-9B53-11831E7B2776}" dt="2024-03-12T16:12:03.117" v="18197" actId="20577"/>
          <ac:spMkLst>
            <pc:docMk/>
            <pc:sldMk cId="442616619" sldId="295"/>
            <ac:spMk id="31" creationId="{79471CE6-E95B-5A32-FC7F-42D3C413EEAE}"/>
          </ac:spMkLst>
        </pc:spChg>
        <pc:spChg chg="del">
          <ac:chgData name="Hagen Jung" userId="6926b828-c362-459b-bb8b-03a54be29719" providerId="ADAL" clId="{1A5DC14B-EFB0-41AC-9B53-11831E7B2776}" dt="2024-03-12T16:10:26.902" v="18149" actId="478"/>
          <ac:spMkLst>
            <pc:docMk/>
            <pc:sldMk cId="442616619" sldId="295"/>
            <ac:spMk id="33" creationId="{BB6C554B-952B-19BE-AD84-C0F7BFD75316}"/>
          </ac:spMkLst>
        </pc:spChg>
        <pc:spChg chg="del">
          <ac:chgData name="Hagen Jung" userId="6926b828-c362-459b-bb8b-03a54be29719" providerId="ADAL" clId="{1A5DC14B-EFB0-41AC-9B53-11831E7B2776}" dt="2024-03-12T16:10:24.598" v="18147" actId="478"/>
          <ac:spMkLst>
            <pc:docMk/>
            <pc:sldMk cId="442616619" sldId="295"/>
            <ac:spMk id="34" creationId="{25D89CBC-4377-24EE-CA2C-FC91A879B366}"/>
          </ac:spMkLst>
        </pc:spChg>
        <pc:spChg chg="add mod">
          <ac:chgData name="Hagen Jung" userId="6926b828-c362-459b-bb8b-03a54be29719" providerId="ADAL" clId="{1A5DC14B-EFB0-41AC-9B53-11831E7B2776}" dt="2024-03-12T16:31:46.492" v="18971" actId="1037"/>
          <ac:spMkLst>
            <pc:docMk/>
            <pc:sldMk cId="442616619" sldId="295"/>
            <ac:spMk id="35" creationId="{F1E7A65A-49FB-A10A-9E49-263D8DE578D1}"/>
          </ac:spMkLst>
        </pc:spChg>
        <pc:spChg chg="del">
          <ac:chgData name="Hagen Jung" userId="6926b828-c362-459b-bb8b-03a54be29719" providerId="ADAL" clId="{1A5DC14B-EFB0-41AC-9B53-11831E7B2776}" dt="2024-03-12T16:10:26.282" v="18148" actId="478"/>
          <ac:spMkLst>
            <pc:docMk/>
            <pc:sldMk cId="442616619" sldId="295"/>
            <ac:spMk id="36" creationId="{78195B17-A598-5220-7E6D-0495E042B42C}"/>
          </ac:spMkLst>
        </pc:spChg>
        <pc:spChg chg="add mod">
          <ac:chgData name="Hagen Jung" userId="6926b828-c362-459b-bb8b-03a54be29719" providerId="ADAL" clId="{1A5DC14B-EFB0-41AC-9B53-11831E7B2776}" dt="2024-03-12T16:31:46.492" v="18971" actId="1037"/>
          <ac:spMkLst>
            <pc:docMk/>
            <pc:sldMk cId="442616619" sldId="295"/>
            <ac:spMk id="40" creationId="{A8262545-1D3A-1BF8-00CB-7EB15933B4BD}"/>
          </ac:spMkLst>
        </pc:spChg>
        <pc:spChg chg="add mod">
          <ac:chgData name="Hagen Jung" userId="6926b828-c362-459b-bb8b-03a54be29719" providerId="ADAL" clId="{1A5DC14B-EFB0-41AC-9B53-11831E7B2776}" dt="2024-03-12T16:31:46.492" v="18971" actId="1037"/>
          <ac:spMkLst>
            <pc:docMk/>
            <pc:sldMk cId="442616619" sldId="295"/>
            <ac:spMk id="41" creationId="{2D9108C8-3887-9F5B-9C37-541B8FE42662}"/>
          </ac:spMkLst>
        </pc:spChg>
        <pc:spChg chg="add mod">
          <ac:chgData name="Hagen Jung" userId="6926b828-c362-459b-bb8b-03a54be29719" providerId="ADAL" clId="{1A5DC14B-EFB0-41AC-9B53-11831E7B2776}" dt="2024-03-12T16:31:46.492" v="18971" actId="1037"/>
          <ac:spMkLst>
            <pc:docMk/>
            <pc:sldMk cId="442616619" sldId="295"/>
            <ac:spMk id="42" creationId="{3F9FF8F6-C9B0-F5A7-372C-1C1904C546DD}"/>
          </ac:spMkLst>
        </pc:spChg>
        <pc:spChg chg="add mod">
          <ac:chgData name="Hagen Jung" userId="6926b828-c362-459b-bb8b-03a54be29719" providerId="ADAL" clId="{1A5DC14B-EFB0-41AC-9B53-11831E7B2776}" dt="2024-03-12T16:31:46.492" v="18971" actId="1037"/>
          <ac:spMkLst>
            <pc:docMk/>
            <pc:sldMk cId="442616619" sldId="295"/>
            <ac:spMk id="43" creationId="{713CB097-8F35-D66A-200F-82797DBB071C}"/>
          </ac:spMkLst>
        </pc:spChg>
        <pc:spChg chg="add mod">
          <ac:chgData name="Hagen Jung" userId="6926b828-c362-459b-bb8b-03a54be29719" providerId="ADAL" clId="{1A5DC14B-EFB0-41AC-9B53-11831E7B2776}" dt="2024-03-12T16:32:21.877" v="18980" actId="113"/>
          <ac:spMkLst>
            <pc:docMk/>
            <pc:sldMk cId="442616619" sldId="295"/>
            <ac:spMk id="44" creationId="{673D6FC4-3B5F-9D83-9C0A-E08DB9A96243}"/>
          </ac:spMkLst>
        </pc:spChg>
        <pc:spChg chg="add mod">
          <ac:chgData name="Hagen Jung" userId="6926b828-c362-459b-bb8b-03a54be29719" providerId="ADAL" clId="{1A5DC14B-EFB0-41AC-9B53-11831E7B2776}" dt="2024-03-12T16:31:46.492" v="18971" actId="1037"/>
          <ac:spMkLst>
            <pc:docMk/>
            <pc:sldMk cId="442616619" sldId="295"/>
            <ac:spMk id="45" creationId="{157F3A93-09EC-0559-9C89-52C716BC0B6E}"/>
          </ac:spMkLst>
        </pc:spChg>
        <pc:spChg chg="add mod">
          <ac:chgData name="Hagen Jung" userId="6926b828-c362-459b-bb8b-03a54be29719" providerId="ADAL" clId="{1A5DC14B-EFB0-41AC-9B53-11831E7B2776}" dt="2024-03-12T16:31:46.492" v="18971" actId="1037"/>
          <ac:spMkLst>
            <pc:docMk/>
            <pc:sldMk cId="442616619" sldId="295"/>
            <ac:spMk id="46" creationId="{ED744D53-EFED-1BEE-53F1-0288934785FF}"/>
          </ac:spMkLst>
        </pc:spChg>
        <pc:spChg chg="add mod">
          <ac:chgData name="Hagen Jung" userId="6926b828-c362-459b-bb8b-03a54be29719" providerId="ADAL" clId="{1A5DC14B-EFB0-41AC-9B53-11831E7B2776}" dt="2024-03-12T16:31:46.492" v="18971" actId="1037"/>
          <ac:spMkLst>
            <pc:docMk/>
            <pc:sldMk cId="442616619" sldId="295"/>
            <ac:spMk id="47" creationId="{8F267BF9-0DB5-5ACC-E5E2-F2F975666DEA}"/>
          </ac:spMkLst>
        </pc:spChg>
        <pc:spChg chg="add mod">
          <ac:chgData name="Hagen Jung" userId="6926b828-c362-459b-bb8b-03a54be29719" providerId="ADAL" clId="{1A5DC14B-EFB0-41AC-9B53-11831E7B2776}" dt="2024-03-12T16:31:46.492" v="18971" actId="1037"/>
          <ac:spMkLst>
            <pc:docMk/>
            <pc:sldMk cId="442616619" sldId="295"/>
            <ac:spMk id="48" creationId="{9BFBF566-AC7A-EE81-4EE4-DF2277D52B85}"/>
          </ac:spMkLst>
        </pc:spChg>
        <pc:spChg chg="add mod">
          <ac:chgData name="Hagen Jung" userId="6926b828-c362-459b-bb8b-03a54be29719" providerId="ADAL" clId="{1A5DC14B-EFB0-41AC-9B53-11831E7B2776}" dt="2024-03-12T16:31:46.492" v="18971" actId="1037"/>
          <ac:spMkLst>
            <pc:docMk/>
            <pc:sldMk cId="442616619" sldId="295"/>
            <ac:spMk id="49" creationId="{BF946325-F986-29F1-B293-577AC923FB29}"/>
          </ac:spMkLst>
        </pc:spChg>
        <pc:spChg chg="add mod">
          <ac:chgData name="Hagen Jung" userId="6926b828-c362-459b-bb8b-03a54be29719" providerId="ADAL" clId="{1A5DC14B-EFB0-41AC-9B53-11831E7B2776}" dt="2024-03-12T16:31:46.492" v="18971" actId="1037"/>
          <ac:spMkLst>
            <pc:docMk/>
            <pc:sldMk cId="442616619" sldId="295"/>
            <ac:spMk id="50" creationId="{CA5BAC90-6388-A266-BDA8-309CE40E0529}"/>
          </ac:spMkLst>
        </pc:spChg>
        <pc:spChg chg="add mod">
          <ac:chgData name="Hagen Jung" userId="6926b828-c362-459b-bb8b-03a54be29719" providerId="ADAL" clId="{1A5DC14B-EFB0-41AC-9B53-11831E7B2776}" dt="2024-03-12T16:31:46.492" v="18971" actId="1037"/>
          <ac:spMkLst>
            <pc:docMk/>
            <pc:sldMk cId="442616619" sldId="295"/>
            <ac:spMk id="51" creationId="{8224B536-055F-0457-267A-29CF74C0B683}"/>
          </ac:spMkLst>
        </pc:spChg>
        <pc:spChg chg="add mod">
          <ac:chgData name="Hagen Jung" userId="6926b828-c362-459b-bb8b-03a54be29719" providerId="ADAL" clId="{1A5DC14B-EFB0-41AC-9B53-11831E7B2776}" dt="2024-03-12T16:31:46.492" v="18971" actId="1037"/>
          <ac:spMkLst>
            <pc:docMk/>
            <pc:sldMk cId="442616619" sldId="295"/>
            <ac:spMk id="52" creationId="{8FF6124D-12D8-607C-2D9C-33F2CC0A3C90}"/>
          </ac:spMkLst>
        </pc:spChg>
        <pc:spChg chg="add del mod">
          <ac:chgData name="Hagen Jung" userId="6926b828-c362-459b-bb8b-03a54be29719" providerId="ADAL" clId="{1A5DC14B-EFB0-41AC-9B53-11831E7B2776}" dt="2024-03-12T16:29:45.821" v="18917" actId="478"/>
          <ac:spMkLst>
            <pc:docMk/>
            <pc:sldMk cId="442616619" sldId="295"/>
            <ac:spMk id="53" creationId="{0D9BFE85-F839-64CB-4F9C-4DDB2E7207B9}"/>
          </ac:spMkLst>
        </pc:spChg>
        <pc:spChg chg="add mod">
          <ac:chgData name="Hagen Jung" userId="6926b828-c362-459b-bb8b-03a54be29719" providerId="ADAL" clId="{1A5DC14B-EFB0-41AC-9B53-11831E7B2776}" dt="2024-03-12T16:31:46.492" v="18971" actId="1037"/>
          <ac:spMkLst>
            <pc:docMk/>
            <pc:sldMk cId="442616619" sldId="295"/>
            <ac:spMk id="54" creationId="{EB56CAAF-3211-5CE3-6CCB-139DEA810B8C}"/>
          </ac:spMkLst>
        </pc:spChg>
        <pc:grpChg chg="mod ord">
          <ac:chgData name="Hagen Jung" userId="6926b828-c362-459b-bb8b-03a54be29719" providerId="ADAL" clId="{1A5DC14B-EFB0-41AC-9B53-11831E7B2776}" dt="2024-03-12T16:31:46.492" v="18971" actId="1037"/>
          <ac:grpSpMkLst>
            <pc:docMk/>
            <pc:sldMk cId="442616619" sldId="295"/>
            <ac:grpSpMk id="5" creationId="{D71DEFC0-AEA1-13E1-A9D0-CE2C54EFC067}"/>
          </ac:grpSpMkLst>
        </pc:grpChg>
        <pc:grpChg chg="del mod">
          <ac:chgData name="Hagen Jung" userId="6926b828-c362-459b-bb8b-03a54be29719" providerId="ADAL" clId="{1A5DC14B-EFB0-41AC-9B53-11831E7B2776}" dt="2024-03-12T16:20:02.884" v="18595" actId="165"/>
          <ac:grpSpMkLst>
            <pc:docMk/>
            <pc:sldMk cId="442616619" sldId="295"/>
            <ac:grpSpMk id="25" creationId="{5D7FC7E6-8DBE-3980-4C87-EDDF6A52E9B0}"/>
          </ac:grpSpMkLst>
        </pc:grpChg>
        <pc:grpChg chg="del">
          <ac:chgData name="Hagen Jung" userId="6926b828-c362-459b-bb8b-03a54be29719" providerId="ADAL" clId="{1A5DC14B-EFB0-41AC-9B53-11831E7B2776}" dt="2024-03-12T16:08:52.153" v="18130" actId="478"/>
          <ac:grpSpMkLst>
            <pc:docMk/>
            <pc:sldMk cId="442616619" sldId="295"/>
            <ac:grpSpMk id="32" creationId="{008219AD-60E3-164B-ABB8-9E9E3DB3CFF2}"/>
          </ac:grpSpMkLst>
        </pc:grpChg>
        <pc:grpChg chg="del">
          <ac:chgData name="Hagen Jung" userId="6926b828-c362-459b-bb8b-03a54be29719" providerId="ADAL" clId="{1A5DC14B-EFB0-41AC-9B53-11831E7B2776}" dt="2024-03-12T16:10:21.887" v="18146" actId="478"/>
          <ac:grpSpMkLst>
            <pc:docMk/>
            <pc:sldMk cId="442616619" sldId="295"/>
            <ac:grpSpMk id="37" creationId="{61E293B4-CA61-989C-2562-426604C10E69}"/>
          </ac:grpSpMkLst>
        </pc:grpChg>
        <pc:picChg chg="add del mod">
          <ac:chgData name="Hagen Jung" userId="6926b828-c362-459b-bb8b-03a54be29719" providerId="ADAL" clId="{1A5DC14B-EFB0-41AC-9B53-11831E7B2776}" dt="2024-03-20T09:01:37.403" v="19420" actId="478"/>
          <ac:picMkLst>
            <pc:docMk/>
            <pc:sldMk cId="442616619" sldId="295"/>
            <ac:picMk id="2" creationId="{ED8CE3C1-8F5B-022A-0124-A17ABC7B5112}"/>
          </ac:picMkLst>
        </pc:picChg>
        <pc:picChg chg="add mod">
          <ac:chgData name="Hagen Jung" userId="6926b828-c362-459b-bb8b-03a54be29719" providerId="ADAL" clId="{1A5DC14B-EFB0-41AC-9B53-11831E7B2776}" dt="2024-03-12T16:31:46.492" v="18971" actId="1037"/>
          <ac:picMkLst>
            <pc:docMk/>
            <pc:sldMk cId="442616619" sldId="295"/>
            <ac:picMk id="3" creationId="{7AE08E5A-BC0E-504B-1F32-82B3C4EC964A}"/>
          </ac:picMkLst>
        </pc:picChg>
        <pc:picChg chg="add mod ord">
          <ac:chgData name="Hagen Jung" userId="6926b828-c362-459b-bb8b-03a54be29719" providerId="ADAL" clId="{1A5DC14B-EFB0-41AC-9B53-11831E7B2776}" dt="2024-03-12T16:31:46.492" v="18971" actId="1037"/>
          <ac:picMkLst>
            <pc:docMk/>
            <pc:sldMk cId="442616619" sldId="295"/>
            <ac:picMk id="6" creationId="{5A9DFF9E-7D46-2A6B-740F-CA76EFCAC4A2}"/>
          </ac:picMkLst>
        </pc:picChg>
      </pc:sldChg>
      <pc:sldChg chg="add del">
        <pc:chgData name="Hagen Jung" userId="6926b828-c362-459b-bb8b-03a54be29719" providerId="ADAL" clId="{1A5DC14B-EFB0-41AC-9B53-11831E7B2776}" dt="2024-03-12T16:08:08.158" v="18128" actId="47"/>
        <pc:sldMkLst>
          <pc:docMk/>
          <pc:sldMk cId="1191826018" sldId="295"/>
        </pc:sldMkLst>
      </pc:sldChg>
      <pc:sldChg chg="add">
        <pc:chgData name="Hagen Jung" userId="6926b828-c362-459b-bb8b-03a54be29719" providerId="ADAL" clId="{1A5DC14B-EFB0-41AC-9B53-11831E7B2776}" dt="2024-03-14T07:18:59.196" v="19197"/>
        <pc:sldMkLst>
          <pc:docMk/>
          <pc:sldMk cId="1724264127" sldId="296"/>
        </pc:sldMkLst>
      </pc:sldChg>
      <pc:sldChg chg="modSp add mod">
        <pc:chgData name="Hagen Jung" userId="6926b828-c362-459b-bb8b-03a54be29719" providerId="ADAL" clId="{1A5DC14B-EFB0-41AC-9B53-11831E7B2776}" dt="2024-03-14T08:50:22.972" v="19202" actId="6549"/>
        <pc:sldMkLst>
          <pc:docMk/>
          <pc:sldMk cId="4212951630" sldId="297"/>
        </pc:sldMkLst>
        <pc:spChg chg="mod">
          <ac:chgData name="Hagen Jung" userId="6926b828-c362-459b-bb8b-03a54be29719" providerId="ADAL" clId="{1A5DC14B-EFB0-41AC-9B53-11831E7B2776}" dt="2024-03-14T08:50:22.972" v="19202" actId="6549"/>
          <ac:spMkLst>
            <pc:docMk/>
            <pc:sldMk cId="4212951630" sldId="297"/>
            <ac:spMk id="15" creationId="{B3597B7C-A444-2C20-8268-55B41F79D5B7}"/>
          </ac:spMkLst>
        </pc:spChg>
      </pc:sldChg>
      <pc:sldChg chg="add">
        <pc:chgData name="Hagen Jung" userId="6926b828-c362-459b-bb8b-03a54be29719" providerId="ADAL" clId="{1A5DC14B-EFB0-41AC-9B53-11831E7B2776}" dt="2024-03-14T08:49:32.096" v="19198"/>
        <pc:sldMkLst>
          <pc:docMk/>
          <pc:sldMk cId="2238506115" sldId="298"/>
        </pc:sldMkLst>
      </pc:sldChg>
      <pc:sldChg chg="add">
        <pc:chgData name="Hagen Jung" userId="6926b828-c362-459b-bb8b-03a54be29719" providerId="ADAL" clId="{1A5DC14B-EFB0-41AC-9B53-11831E7B2776}" dt="2024-03-14T08:49:32.096" v="19198"/>
        <pc:sldMkLst>
          <pc:docMk/>
          <pc:sldMk cId="3280967729" sldId="299"/>
        </pc:sldMkLst>
      </pc:sldChg>
      <pc:sldChg chg="addSp delSp modSp add mod">
        <pc:chgData name="Hagen Jung" userId="6926b828-c362-459b-bb8b-03a54be29719" providerId="ADAL" clId="{1A5DC14B-EFB0-41AC-9B53-11831E7B2776}" dt="2024-03-18T09:22:44.625" v="19318" actId="478"/>
        <pc:sldMkLst>
          <pc:docMk/>
          <pc:sldMk cId="4080460595" sldId="300"/>
        </pc:sldMkLst>
        <pc:spChg chg="add del mod">
          <ac:chgData name="Hagen Jung" userId="6926b828-c362-459b-bb8b-03a54be29719" providerId="ADAL" clId="{1A5DC14B-EFB0-41AC-9B53-11831E7B2776}" dt="2024-03-18T09:22:44.625" v="19318" actId="478"/>
          <ac:spMkLst>
            <pc:docMk/>
            <pc:sldMk cId="4080460595" sldId="300"/>
            <ac:spMk id="3" creationId="{965250AE-38F4-69F8-BEFD-4DB401BEF63C}"/>
          </ac:spMkLst>
        </pc:spChg>
      </pc:sldChg>
      <pc:sldChg chg="addSp modSp new mod">
        <pc:chgData name="Hagen Jung" userId="6926b828-c362-459b-bb8b-03a54be29719" providerId="ADAL" clId="{1A5DC14B-EFB0-41AC-9B53-11831E7B2776}" dt="2024-03-28T07:40:11.094" v="19636" actId="1076"/>
        <pc:sldMkLst>
          <pc:docMk/>
          <pc:sldMk cId="3370089120" sldId="301"/>
        </pc:sldMkLst>
        <pc:spChg chg="add mod">
          <ac:chgData name="Hagen Jung" userId="6926b828-c362-459b-bb8b-03a54be29719" providerId="ADAL" clId="{1A5DC14B-EFB0-41AC-9B53-11831E7B2776}" dt="2024-03-28T07:39:21.270" v="19634" actId="207"/>
          <ac:spMkLst>
            <pc:docMk/>
            <pc:sldMk cId="3370089120" sldId="301"/>
            <ac:spMk id="6" creationId="{71B6C9B4-04B0-5E2E-D4DC-E01E03C37DBC}"/>
          </ac:spMkLst>
        </pc:spChg>
        <pc:cxnChg chg="add mod">
          <ac:chgData name="Hagen Jung" userId="6926b828-c362-459b-bb8b-03a54be29719" providerId="ADAL" clId="{1A5DC14B-EFB0-41AC-9B53-11831E7B2776}" dt="2024-03-28T07:38:20.827" v="19632" actId="17032"/>
          <ac:cxnSpMkLst>
            <pc:docMk/>
            <pc:sldMk cId="3370089120" sldId="301"/>
            <ac:cxnSpMk id="4" creationId="{39513B4A-DBC8-1944-80BF-64F9EA324C8F}"/>
          </ac:cxnSpMkLst>
        </pc:cxnChg>
        <pc:cxnChg chg="add mod">
          <ac:chgData name="Hagen Jung" userId="6926b828-c362-459b-bb8b-03a54be29719" providerId="ADAL" clId="{1A5DC14B-EFB0-41AC-9B53-11831E7B2776}" dt="2024-03-28T07:40:11.094" v="19636" actId="1076"/>
          <ac:cxnSpMkLst>
            <pc:docMk/>
            <pc:sldMk cId="3370089120" sldId="301"/>
            <ac:cxnSpMk id="8" creationId="{AFE8428C-4EFE-32A8-A074-7DB099EFD40C}"/>
          </ac:cxnSpMkLst>
        </pc:cxnChg>
      </pc:sldChg>
      <pc:sldMasterChg chg="addSp delSp modSp mod setBg addSldLayout delSldLayout modSldLayout sldLayoutOrd">
        <pc:chgData name="Hagen Jung" userId="6926b828-c362-459b-bb8b-03a54be29719" providerId="ADAL" clId="{1A5DC14B-EFB0-41AC-9B53-11831E7B2776}" dt="2024-03-12T14:02:31.785" v="15378" actId="1076"/>
        <pc:sldMasterMkLst>
          <pc:docMk/>
          <pc:sldMasterMk cId="1652855055" sldId="2147483707"/>
        </pc:sldMasterMkLst>
        <pc:spChg chg="del mod">
          <ac:chgData name="Hagen Jung" userId="6926b828-c362-459b-bb8b-03a54be29719" providerId="ADAL" clId="{1A5DC14B-EFB0-41AC-9B53-11831E7B2776}" dt="2024-03-11T11:29:25.594" v="10044" actId="478"/>
          <ac:spMkLst>
            <pc:docMk/>
            <pc:sldMasterMk cId="1652855055" sldId="2147483707"/>
            <ac:spMk id="21" creationId="{5967EF09-18C2-D472-9737-D0173190565E}"/>
          </ac:spMkLst>
        </pc:spChg>
        <pc:picChg chg="add del mod">
          <ac:chgData name="Hagen Jung" userId="6926b828-c362-459b-bb8b-03a54be29719" providerId="ADAL" clId="{1A5DC14B-EFB0-41AC-9B53-11831E7B2776}" dt="2024-03-04T15:35:35.478" v="34" actId="21"/>
          <ac:picMkLst>
            <pc:docMk/>
            <pc:sldMasterMk cId="1652855055" sldId="2147483707"/>
            <ac:picMk id="3" creationId="{FFD9D24A-B325-C261-6DD0-143F4E57C01A}"/>
          </ac:picMkLst>
        </pc:picChg>
        <pc:picChg chg="add del">
          <ac:chgData name="Hagen Jung" userId="6926b828-c362-459b-bb8b-03a54be29719" providerId="ADAL" clId="{1A5DC14B-EFB0-41AC-9B53-11831E7B2776}" dt="2024-03-04T15:33:32.312" v="15" actId="478"/>
          <ac:picMkLst>
            <pc:docMk/>
            <pc:sldMasterMk cId="1652855055" sldId="2147483707"/>
            <ac:picMk id="20" creationId="{B4403CAB-0E42-068F-6761-C4566E0F8AD6}"/>
          </ac:picMkLst>
        </pc:picChg>
        <pc:sldLayoutChg chg="addSp delSp modSp mod">
          <pc:chgData name="Hagen Jung" userId="6926b828-c362-459b-bb8b-03a54be29719" providerId="ADAL" clId="{1A5DC14B-EFB0-41AC-9B53-11831E7B2776}" dt="2024-03-12T14:01:21.746" v="15375" actId="167"/>
          <pc:sldLayoutMkLst>
            <pc:docMk/>
            <pc:sldMasterMk cId="1652855055" sldId="2147483707"/>
            <pc:sldLayoutMk cId="2941491981" sldId="2147483709"/>
          </pc:sldLayoutMkLst>
          <pc:spChg chg="mod">
            <ac:chgData name="Hagen Jung" userId="6926b828-c362-459b-bb8b-03a54be29719" providerId="ADAL" clId="{1A5DC14B-EFB0-41AC-9B53-11831E7B2776}" dt="2024-03-11T11:45:17.204" v="10212" actId="1076"/>
            <ac:spMkLst>
              <pc:docMk/>
              <pc:sldMasterMk cId="1652855055" sldId="2147483707"/>
              <pc:sldLayoutMk cId="2941491981" sldId="2147483709"/>
              <ac:spMk id="3" creationId="{F2F7783A-F87C-219C-846B-4A8F5612F8F2}"/>
            </ac:spMkLst>
          </pc:spChg>
          <pc:spChg chg="add del mod">
            <ac:chgData name="Hagen Jung" userId="6926b828-c362-459b-bb8b-03a54be29719" providerId="ADAL" clId="{1A5DC14B-EFB0-41AC-9B53-11831E7B2776}" dt="2024-03-11T11:50:45.953" v="10321" actId="478"/>
            <ac:spMkLst>
              <pc:docMk/>
              <pc:sldMasterMk cId="1652855055" sldId="2147483707"/>
              <pc:sldLayoutMk cId="2941491981" sldId="2147483709"/>
              <ac:spMk id="5" creationId="{BEACF244-7CE7-8447-67FA-CEE8D8EB714F}"/>
            </ac:spMkLst>
          </pc:spChg>
          <pc:spChg chg="add del mod">
            <ac:chgData name="Hagen Jung" userId="6926b828-c362-459b-bb8b-03a54be29719" providerId="ADAL" clId="{1A5DC14B-EFB0-41AC-9B53-11831E7B2776}" dt="2024-03-11T11:49:19.127" v="10279"/>
            <ac:spMkLst>
              <pc:docMk/>
              <pc:sldMasterMk cId="1652855055" sldId="2147483707"/>
              <pc:sldLayoutMk cId="2941491981" sldId="2147483709"/>
              <ac:spMk id="6" creationId="{8B77C69A-9BE8-5F89-43BC-3810408EB197}"/>
            </ac:spMkLst>
          </pc:spChg>
          <pc:spChg chg="add mod">
            <ac:chgData name="Hagen Jung" userId="6926b828-c362-459b-bb8b-03a54be29719" providerId="ADAL" clId="{1A5DC14B-EFB0-41AC-9B53-11831E7B2776}" dt="2024-03-11T13:24:46.813" v="11270" actId="14100"/>
            <ac:spMkLst>
              <pc:docMk/>
              <pc:sldMasterMk cId="1652855055" sldId="2147483707"/>
              <pc:sldLayoutMk cId="2941491981" sldId="2147483709"/>
              <ac:spMk id="7" creationId="{90E35053-2CFD-882A-70FA-22FC40C6049C}"/>
            </ac:spMkLst>
          </pc:spChg>
          <pc:spChg chg="del">
            <ac:chgData name="Hagen Jung" userId="6926b828-c362-459b-bb8b-03a54be29719" providerId="ADAL" clId="{1A5DC14B-EFB0-41AC-9B53-11831E7B2776}" dt="2024-03-04T15:43:17.642" v="79" actId="478"/>
            <ac:spMkLst>
              <pc:docMk/>
              <pc:sldMasterMk cId="1652855055" sldId="2147483707"/>
              <pc:sldLayoutMk cId="2941491981" sldId="2147483709"/>
              <ac:spMk id="9" creationId="{5805A451-47BB-EC74-DDF6-7A45CB95AEF9}"/>
            </ac:spMkLst>
          </pc:spChg>
          <pc:spChg chg="add del mod">
            <ac:chgData name="Hagen Jung" userId="6926b828-c362-459b-bb8b-03a54be29719" providerId="ADAL" clId="{1A5DC14B-EFB0-41AC-9B53-11831E7B2776}" dt="2024-03-11T11:44:27.834" v="10201" actId="478"/>
            <ac:spMkLst>
              <pc:docMk/>
              <pc:sldMasterMk cId="1652855055" sldId="2147483707"/>
              <pc:sldLayoutMk cId="2941491981" sldId="2147483709"/>
              <ac:spMk id="12" creationId="{437C7322-1672-37F0-DDFD-E242B5021C5B}"/>
            </ac:spMkLst>
          </pc:spChg>
          <pc:grpChg chg="del">
            <ac:chgData name="Hagen Jung" userId="6926b828-c362-459b-bb8b-03a54be29719" providerId="ADAL" clId="{1A5DC14B-EFB0-41AC-9B53-11831E7B2776}" dt="2024-03-04T15:34:08.320" v="23" actId="478"/>
            <ac:grpSpMkLst>
              <pc:docMk/>
              <pc:sldMasterMk cId="1652855055" sldId="2147483707"/>
              <pc:sldLayoutMk cId="2941491981" sldId="2147483709"/>
              <ac:grpSpMk id="2" creationId="{E48BADDB-BC48-CD2C-67A4-B70069E64582}"/>
            </ac:grpSpMkLst>
          </pc:grpChg>
          <pc:picChg chg="add del mod ord">
            <ac:chgData name="Hagen Jung" userId="6926b828-c362-459b-bb8b-03a54be29719" providerId="ADAL" clId="{1A5DC14B-EFB0-41AC-9B53-11831E7B2776}" dt="2024-03-12T14:01:18.411" v="15373" actId="478"/>
            <ac:picMkLst>
              <pc:docMk/>
              <pc:sldMasterMk cId="1652855055" sldId="2147483707"/>
              <pc:sldLayoutMk cId="2941491981" sldId="2147483709"/>
              <ac:picMk id="2" creationId="{B080C4A7-5695-855D-12C1-E9C494FA3446}"/>
            </ac:picMkLst>
          </pc:picChg>
          <pc:picChg chg="add del mod ord">
            <ac:chgData name="Hagen Jung" userId="6926b828-c362-459b-bb8b-03a54be29719" providerId="ADAL" clId="{1A5DC14B-EFB0-41AC-9B53-11831E7B2776}" dt="2024-03-11T11:44:34.249" v="10205" actId="478"/>
            <ac:picMkLst>
              <pc:docMk/>
              <pc:sldMasterMk cId="1652855055" sldId="2147483707"/>
              <pc:sldLayoutMk cId="2941491981" sldId="2147483709"/>
              <ac:picMk id="4" creationId="{11E1C48D-CB95-FA92-DC9F-28B03DD7BA10}"/>
            </ac:picMkLst>
          </pc:picChg>
          <pc:picChg chg="add mod ord">
            <ac:chgData name="Hagen Jung" userId="6926b828-c362-459b-bb8b-03a54be29719" providerId="ADAL" clId="{1A5DC14B-EFB0-41AC-9B53-11831E7B2776}" dt="2024-03-12T14:01:21.746" v="15375" actId="167"/>
            <ac:picMkLst>
              <pc:docMk/>
              <pc:sldMasterMk cId="1652855055" sldId="2147483707"/>
              <pc:sldLayoutMk cId="2941491981" sldId="2147483709"/>
              <ac:picMk id="4" creationId="{D2FB3960-0F75-E824-0A03-185395942DD1}"/>
            </ac:picMkLst>
          </pc:picChg>
          <pc:picChg chg="add del mod">
            <ac:chgData name="Hagen Jung" userId="6926b828-c362-459b-bb8b-03a54be29719" providerId="ADAL" clId="{1A5DC14B-EFB0-41AC-9B53-11831E7B2776}" dt="2024-03-04T15:43:08.031" v="75" actId="478"/>
            <ac:picMkLst>
              <pc:docMk/>
              <pc:sldMasterMk cId="1652855055" sldId="2147483707"/>
              <pc:sldLayoutMk cId="2941491981" sldId="2147483709"/>
              <ac:picMk id="7" creationId="{DA80FB68-447C-BEA9-0B2E-44628AB4CADD}"/>
            </ac:picMkLst>
          </pc:picChg>
          <pc:picChg chg="del">
            <ac:chgData name="Hagen Jung" userId="6926b828-c362-459b-bb8b-03a54be29719" providerId="ADAL" clId="{1A5DC14B-EFB0-41AC-9B53-11831E7B2776}" dt="2024-03-04T15:34:08.657" v="24" actId="478"/>
            <ac:picMkLst>
              <pc:docMk/>
              <pc:sldMasterMk cId="1652855055" sldId="2147483707"/>
              <pc:sldLayoutMk cId="2941491981" sldId="2147483709"/>
              <ac:picMk id="8" creationId="{25D906B6-3539-D7FD-E2CE-5F053FC370CA}"/>
            </ac:picMkLst>
          </pc:picChg>
          <pc:picChg chg="del">
            <ac:chgData name="Hagen Jung" userId="6926b828-c362-459b-bb8b-03a54be29719" providerId="ADAL" clId="{1A5DC14B-EFB0-41AC-9B53-11831E7B2776}" dt="2024-03-04T15:43:25.599" v="83" actId="478"/>
            <ac:picMkLst>
              <pc:docMk/>
              <pc:sldMasterMk cId="1652855055" sldId="2147483707"/>
              <pc:sldLayoutMk cId="2941491981" sldId="2147483709"/>
              <ac:picMk id="10" creationId="{E0B82E50-39E6-5CEE-4419-5E9E13010428}"/>
            </ac:picMkLst>
          </pc:picChg>
          <pc:picChg chg="add del mod">
            <ac:chgData name="Hagen Jung" userId="6926b828-c362-459b-bb8b-03a54be29719" providerId="ADAL" clId="{1A5DC14B-EFB0-41AC-9B53-11831E7B2776}" dt="2024-03-04T15:59:11.246" v="158" actId="478"/>
            <ac:picMkLst>
              <pc:docMk/>
              <pc:sldMasterMk cId="1652855055" sldId="2147483707"/>
              <pc:sldLayoutMk cId="2941491981" sldId="2147483709"/>
              <ac:picMk id="11" creationId="{2FDE1ED7-EFB7-C193-DA1B-0A0D8330FD04}"/>
            </ac:picMkLst>
          </pc:picChg>
          <pc:picChg chg="add del mod">
            <ac:chgData name="Hagen Jung" userId="6926b828-c362-459b-bb8b-03a54be29719" providerId="ADAL" clId="{1A5DC14B-EFB0-41AC-9B53-11831E7B2776}" dt="2024-03-04T16:55:08.895" v="603" actId="478"/>
            <ac:picMkLst>
              <pc:docMk/>
              <pc:sldMasterMk cId="1652855055" sldId="2147483707"/>
              <pc:sldLayoutMk cId="2941491981" sldId="2147483709"/>
              <ac:picMk id="13" creationId="{319D4847-40F2-C4B3-9AE8-86E84B2C4440}"/>
            </ac:picMkLst>
          </pc:picChg>
          <pc:picChg chg="add del mod">
            <ac:chgData name="Hagen Jung" userId="6926b828-c362-459b-bb8b-03a54be29719" providerId="ADAL" clId="{1A5DC14B-EFB0-41AC-9B53-11831E7B2776}" dt="2024-03-04T16:55:10.888" v="605" actId="478"/>
            <ac:picMkLst>
              <pc:docMk/>
              <pc:sldMasterMk cId="1652855055" sldId="2147483707"/>
              <pc:sldLayoutMk cId="2941491981" sldId="2147483709"/>
              <ac:picMk id="14" creationId="{28400B8D-31D0-ABA1-893A-C205A387B30E}"/>
            </ac:picMkLst>
          </pc:picChg>
          <pc:picChg chg="add mod">
            <ac:chgData name="Hagen Jung" userId="6926b828-c362-459b-bb8b-03a54be29719" providerId="ADAL" clId="{1A5DC14B-EFB0-41AC-9B53-11831E7B2776}" dt="2024-03-04T16:55:09.228" v="604"/>
            <ac:picMkLst>
              <pc:docMk/>
              <pc:sldMasterMk cId="1652855055" sldId="2147483707"/>
              <pc:sldLayoutMk cId="2941491981" sldId="2147483709"/>
              <ac:picMk id="15" creationId="{2F06D5A7-CCCC-E445-FC8F-BC894DA1E397}"/>
            </ac:picMkLst>
          </pc:picChg>
          <pc:picChg chg="add mod">
            <ac:chgData name="Hagen Jung" userId="6926b828-c362-459b-bb8b-03a54be29719" providerId="ADAL" clId="{1A5DC14B-EFB0-41AC-9B53-11831E7B2776}" dt="2024-03-04T16:55:09.228" v="604"/>
            <ac:picMkLst>
              <pc:docMk/>
              <pc:sldMasterMk cId="1652855055" sldId="2147483707"/>
              <pc:sldLayoutMk cId="2941491981" sldId="2147483709"/>
              <ac:picMk id="16" creationId="{B1A195DF-FD53-493C-CA63-25618279ACC6}"/>
            </ac:picMkLst>
          </pc:picChg>
          <pc:picChg chg="add del mod ord">
            <ac:chgData name="Hagen Jung" userId="6926b828-c362-459b-bb8b-03a54be29719" providerId="ADAL" clId="{1A5DC14B-EFB0-41AC-9B53-11831E7B2776}" dt="2024-03-11T11:44:05.494" v="10199" actId="478"/>
            <ac:picMkLst>
              <pc:docMk/>
              <pc:sldMasterMk cId="1652855055" sldId="2147483707"/>
              <pc:sldLayoutMk cId="2941491981" sldId="2147483709"/>
              <ac:picMk id="17" creationId="{25C619D2-C6BA-ACFA-4AC2-15608747BB98}"/>
            </ac:picMkLst>
          </pc:picChg>
        </pc:sldLayoutChg>
        <pc:sldLayoutChg chg="addSp delSp modSp del mod">
          <pc:chgData name="Hagen Jung" userId="6926b828-c362-459b-bb8b-03a54be29719" providerId="ADAL" clId="{1A5DC14B-EFB0-41AC-9B53-11831E7B2776}" dt="2024-03-11T11:43:49.414" v="10197" actId="2696"/>
          <pc:sldLayoutMkLst>
            <pc:docMk/>
            <pc:sldMasterMk cId="1652855055" sldId="2147483707"/>
            <pc:sldLayoutMk cId="2773752149" sldId="2147483710"/>
          </pc:sldLayoutMkLst>
          <pc:spChg chg="add del mod">
            <ac:chgData name="Hagen Jung" userId="6926b828-c362-459b-bb8b-03a54be29719" providerId="ADAL" clId="{1A5DC14B-EFB0-41AC-9B53-11831E7B2776}" dt="2024-03-11T11:43:32.769" v="10195" actId="478"/>
            <ac:spMkLst>
              <pc:docMk/>
              <pc:sldMasterMk cId="1652855055" sldId="2147483707"/>
              <pc:sldLayoutMk cId="2773752149" sldId="2147483710"/>
              <ac:spMk id="3" creationId="{59ADC1EC-C435-29AE-31EF-60A3187EF258}"/>
            </ac:spMkLst>
          </pc:spChg>
          <pc:grpChg chg="del">
            <ac:chgData name="Hagen Jung" userId="6926b828-c362-459b-bb8b-03a54be29719" providerId="ADAL" clId="{1A5DC14B-EFB0-41AC-9B53-11831E7B2776}" dt="2024-03-04T15:34:03.637" v="22" actId="478"/>
            <ac:grpSpMkLst>
              <pc:docMk/>
              <pc:sldMasterMk cId="1652855055" sldId="2147483707"/>
              <pc:sldLayoutMk cId="2773752149" sldId="2147483710"/>
              <ac:grpSpMk id="10" creationId="{78930C9D-D22A-F0D2-564E-70A776EE2F41}"/>
            </ac:grpSpMkLst>
          </pc:grpChg>
          <pc:picChg chg="mod">
            <ac:chgData name="Hagen Jung" userId="6926b828-c362-459b-bb8b-03a54be29719" providerId="ADAL" clId="{1A5DC14B-EFB0-41AC-9B53-11831E7B2776}" dt="2024-03-05T08:49:14.651" v="1942" actId="14100"/>
            <ac:picMkLst>
              <pc:docMk/>
              <pc:sldMasterMk cId="1652855055" sldId="2147483707"/>
              <pc:sldLayoutMk cId="2773752149" sldId="2147483710"/>
              <ac:picMk id="2" creationId="{D9DD0808-E731-19AB-6742-3F864369C4AA}"/>
            </ac:picMkLst>
          </pc:picChg>
          <pc:picChg chg="add mod">
            <ac:chgData name="Hagen Jung" userId="6926b828-c362-459b-bb8b-03a54be29719" providerId="ADAL" clId="{1A5DC14B-EFB0-41AC-9B53-11831E7B2776}" dt="2024-03-04T16:54:47.183" v="595" actId="1076"/>
            <ac:picMkLst>
              <pc:docMk/>
              <pc:sldMasterMk cId="1652855055" sldId="2147483707"/>
              <pc:sldLayoutMk cId="2773752149" sldId="2147483710"/>
              <ac:picMk id="4" creationId="{FFD9D24A-B325-C261-6DD0-143F4E57C01A}"/>
            </ac:picMkLst>
          </pc:picChg>
          <pc:picChg chg="add mod">
            <ac:chgData name="Hagen Jung" userId="6926b828-c362-459b-bb8b-03a54be29719" providerId="ADAL" clId="{1A5DC14B-EFB0-41AC-9B53-11831E7B2776}" dt="2024-03-11T11:43:30.028" v="10194"/>
            <ac:picMkLst>
              <pc:docMk/>
              <pc:sldMasterMk cId="1652855055" sldId="2147483707"/>
              <pc:sldLayoutMk cId="2773752149" sldId="2147483710"/>
              <ac:picMk id="5" creationId="{F64691B5-9063-9440-EA4F-5F429EC46C1E}"/>
            </ac:picMkLst>
          </pc:picChg>
          <pc:picChg chg="add mod">
            <ac:chgData name="Hagen Jung" userId="6926b828-c362-459b-bb8b-03a54be29719" providerId="ADAL" clId="{1A5DC14B-EFB0-41AC-9B53-11831E7B2776}" dt="2024-03-11T11:43:36.109" v="10196"/>
            <ac:picMkLst>
              <pc:docMk/>
              <pc:sldMasterMk cId="1652855055" sldId="2147483707"/>
              <pc:sldLayoutMk cId="2773752149" sldId="2147483710"/>
              <ac:picMk id="6" creationId="{382B7C00-8AA0-1409-6974-938EF5E0AC2C}"/>
            </ac:picMkLst>
          </pc:picChg>
          <pc:picChg chg="del">
            <ac:chgData name="Hagen Jung" userId="6926b828-c362-459b-bb8b-03a54be29719" providerId="ADAL" clId="{1A5DC14B-EFB0-41AC-9B53-11831E7B2776}" dt="2024-03-04T15:33:59.737" v="21" actId="478"/>
            <ac:picMkLst>
              <pc:docMk/>
              <pc:sldMasterMk cId="1652855055" sldId="2147483707"/>
              <pc:sldLayoutMk cId="2773752149" sldId="2147483710"/>
              <ac:picMk id="14" creationId="{239C6663-45B3-3320-63AA-62930F9EAFD6}"/>
            </ac:picMkLst>
          </pc:picChg>
        </pc:sldLayoutChg>
        <pc:sldLayoutChg chg="addSp delSp modSp mod ord">
          <pc:chgData name="Hagen Jung" userId="6926b828-c362-459b-bb8b-03a54be29719" providerId="ADAL" clId="{1A5DC14B-EFB0-41AC-9B53-11831E7B2776}" dt="2024-03-08T14:10:10.270" v="9850" actId="20578"/>
          <pc:sldLayoutMkLst>
            <pc:docMk/>
            <pc:sldMasterMk cId="1652855055" sldId="2147483707"/>
            <pc:sldLayoutMk cId="1082727634" sldId="2147483711"/>
          </pc:sldLayoutMkLst>
          <pc:picChg chg="add del mod">
            <ac:chgData name="Hagen Jung" userId="6926b828-c362-459b-bb8b-03a54be29719" providerId="ADAL" clId="{1A5DC14B-EFB0-41AC-9B53-11831E7B2776}" dt="2024-03-08T13:38:08.232" v="9465" actId="478"/>
            <ac:picMkLst>
              <pc:docMk/>
              <pc:sldMasterMk cId="1652855055" sldId="2147483707"/>
              <pc:sldLayoutMk cId="1082727634" sldId="2147483711"/>
              <ac:picMk id="2" creationId="{74986FAD-60D2-AF6B-2368-A2024F171101}"/>
            </ac:picMkLst>
          </pc:picChg>
          <pc:picChg chg="add del mod">
            <ac:chgData name="Hagen Jung" userId="6926b828-c362-459b-bb8b-03a54be29719" providerId="ADAL" clId="{1A5DC14B-EFB0-41AC-9B53-11831E7B2776}" dt="2024-03-04T15:44:03.657" v="93" actId="478"/>
            <ac:picMkLst>
              <pc:docMk/>
              <pc:sldMasterMk cId="1652855055" sldId="2147483707"/>
              <pc:sldLayoutMk cId="1082727634" sldId="2147483711"/>
              <ac:picMk id="2" creationId="{D8F5A00A-1DF1-824F-5A39-91E53546F39B}"/>
            </ac:picMkLst>
          </pc:picChg>
          <pc:picChg chg="add del mod">
            <ac:chgData name="Hagen Jung" userId="6926b828-c362-459b-bb8b-03a54be29719" providerId="ADAL" clId="{1A5DC14B-EFB0-41AC-9B53-11831E7B2776}" dt="2024-03-04T15:44:02.033" v="92" actId="478"/>
            <ac:picMkLst>
              <pc:docMk/>
              <pc:sldMasterMk cId="1652855055" sldId="2147483707"/>
              <pc:sldLayoutMk cId="1082727634" sldId="2147483711"/>
              <ac:picMk id="3" creationId="{AD7171C6-BA0E-73FA-DE1F-098C78CEA229}"/>
            </ac:picMkLst>
          </pc:picChg>
          <pc:picChg chg="add mod">
            <ac:chgData name="Hagen Jung" userId="6926b828-c362-459b-bb8b-03a54be29719" providerId="ADAL" clId="{1A5DC14B-EFB0-41AC-9B53-11831E7B2776}" dt="2024-03-08T13:59:31.867" v="9692" actId="1076"/>
            <ac:picMkLst>
              <pc:docMk/>
              <pc:sldMasterMk cId="1652855055" sldId="2147483707"/>
              <pc:sldLayoutMk cId="1082727634" sldId="2147483711"/>
              <ac:picMk id="3" creationId="{E430AE85-CDC1-4D82-B3A4-BAB2E118C009}"/>
            </ac:picMkLst>
          </pc:picChg>
        </pc:sldLayoutChg>
        <pc:sldLayoutChg chg="addSp delSp modSp mod">
          <pc:chgData name="Hagen Jung" userId="6926b828-c362-459b-bb8b-03a54be29719" providerId="ADAL" clId="{1A5DC14B-EFB0-41AC-9B53-11831E7B2776}" dt="2024-03-04T16:55:16.939" v="608"/>
          <pc:sldLayoutMkLst>
            <pc:docMk/>
            <pc:sldMasterMk cId="1652855055" sldId="2147483707"/>
            <pc:sldLayoutMk cId="1630619340" sldId="2147483712"/>
          </pc:sldLayoutMkLst>
          <pc:picChg chg="add del mod">
            <ac:chgData name="Hagen Jung" userId="6926b828-c362-459b-bb8b-03a54be29719" providerId="ADAL" clId="{1A5DC14B-EFB0-41AC-9B53-11831E7B2776}" dt="2024-03-04T15:43:10.695" v="77" actId="478"/>
            <ac:picMkLst>
              <pc:docMk/>
              <pc:sldMasterMk cId="1652855055" sldId="2147483707"/>
              <pc:sldLayoutMk cId="1630619340" sldId="2147483712"/>
              <ac:picMk id="2" creationId="{03B0D25E-044D-E490-F741-13A88E6BC99A}"/>
            </ac:picMkLst>
          </pc:picChg>
          <pc:picChg chg="del mod">
            <ac:chgData name="Hagen Jung" userId="6926b828-c362-459b-bb8b-03a54be29719" providerId="ADAL" clId="{1A5DC14B-EFB0-41AC-9B53-11831E7B2776}" dt="2024-03-04T15:43:46.824" v="88" actId="478"/>
            <ac:picMkLst>
              <pc:docMk/>
              <pc:sldMasterMk cId="1652855055" sldId="2147483707"/>
              <pc:sldLayoutMk cId="1630619340" sldId="2147483712"/>
              <ac:picMk id="3" creationId="{974530DD-4B61-23ED-4C37-70D60A1B52A8}"/>
            </ac:picMkLst>
          </pc:picChg>
          <pc:picChg chg="add del mod">
            <ac:chgData name="Hagen Jung" userId="6926b828-c362-459b-bb8b-03a54be29719" providerId="ADAL" clId="{1A5DC14B-EFB0-41AC-9B53-11831E7B2776}" dt="2024-03-04T15:59:15.870" v="160" actId="478"/>
            <ac:picMkLst>
              <pc:docMk/>
              <pc:sldMasterMk cId="1652855055" sldId="2147483707"/>
              <pc:sldLayoutMk cId="1630619340" sldId="2147483712"/>
              <ac:picMk id="4" creationId="{302CD62C-300F-6604-E004-388ABA1A1095}"/>
            </ac:picMkLst>
          </pc:picChg>
          <pc:picChg chg="add del mod">
            <ac:chgData name="Hagen Jung" userId="6926b828-c362-459b-bb8b-03a54be29719" providerId="ADAL" clId="{1A5DC14B-EFB0-41AC-9B53-11831E7B2776}" dt="2024-03-04T16:55:16.288" v="607" actId="478"/>
            <ac:picMkLst>
              <pc:docMk/>
              <pc:sldMasterMk cId="1652855055" sldId="2147483707"/>
              <pc:sldLayoutMk cId="1630619340" sldId="2147483712"/>
              <ac:picMk id="5" creationId="{64613149-6672-612F-EB92-7F7BCD2CE41C}"/>
            </ac:picMkLst>
          </pc:picChg>
          <pc:picChg chg="add del mod">
            <ac:chgData name="Hagen Jung" userId="6926b828-c362-459b-bb8b-03a54be29719" providerId="ADAL" clId="{1A5DC14B-EFB0-41AC-9B53-11831E7B2776}" dt="2024-03-04T16:55:13.990" v="606" actId="478"/>
            <ac:picMkLst>
              <pc:docMk/>
              <pc:sldMasterMk cId="1652855055" sldId="2147483707"/>
              <pc:sldLayoutMk cId="1630619340" sldId="2147483712"/>
              <ac:picMk id="6" creationId="{CBDE0FDF-36F8-AE6F-9C4D-FD10E7212235}"/>
            </ac:picMkLst>
          </pc:picChg>
          <pc:picChg chg="add mod">
            <ac:chgData name="Hagen Jung" userId="6926b828-c362-459b-bb8b-03a54be29719" providerId="ADAL" clId="{1A5DC14B-EFB0-41AC-9B53-11831E7B2776}" dt="2024-03-04T16:55:16.939" v="608"/>
            <ac:picMkLst>
              <pc:docMk/>
              <pc:sldMasterMk cId="1652855055" sldId="2147483707"/>
              <pc:sldLayoutMk cId="1630619340" sldId="2147483712"/>
              <ac:picMk id="7" creationId="{934C9BF0-14A1-F27E-B209-C5E4CC826850}"/>
            </ac:picMkLst>
          </pc:picChg>
          <pc:picChg chg="add mod">
            <ac:chgData name="Hagen Jung" userId="6926b828-c362-459b-bb8b-03a54be29719" providerId="ADAL" clId="{1A5DC14B-EFB0-41AC-9B53-11831E7B2776}" dt="2024-03-04T16:55:16.939" v="608"/>
            <ac:picMkLst>
              <pc:docMk/>
              <pc:sldMasterMk cId="1652855055" sldId="2147483707"/>
              <pc:sldLayoutMk cId="1630619340" sldId="2147483712"/>
              <ac:picMk id="8" creationId="{1D278FDD-3BB4-F2D5-D38B-8FE96721AF61}"/>
            </ac:picMkLst>
          </pc:picChg>
        </pc:sldLayoutChg>
        <pc:sldLayoutChg chg="addSp delSp modSp mod ord">
          <pc:chgData name="Hagen Jung" userId="6926b828-c362-459b-bb8b-03a54be29719" providerId="ADAL" clId="{1A5DC14B-EFB0-41AC-9B53-11831E7B2776}" dt="2024-03-12T13:53:53.480" v="15361" actId="478"/>
          <pc:sldLayoutMkLst>
            <pc:docMk/>
            <pc:sldMasterMk cId="1652855055" sldId="2147483707"/>
            <pc:sldLayoutMk cId="3562471735" sldId="2147483713"/>
          </pc:sldLayoutMkLst>
          <pc:spChg chg="mod ord">
            <ac:chgData name="Hagen Jung" userId="6926b828-c362-459b-bb8b-03a54be29719" providerId="ADAL" clId="{1A5DC14B-EFB0-41AC-9B53-11831E7B2776}" dt="2024-03-11T11:30:49.353" v="10148" actId="1035"/>
            <ac:spMkLst>
              <pc:docMk/>
              <pc:sldMasterMk cId="1652855055" sldId="2147483707"/>
              <pc:sldLayoutMk cId="3562471735" sldId="2147483713"/>
              <ac:spMk id="3" creationId="{59ADC1EC-C435-29AE-31EF-60A3187EF258}"/>
            </ac:spMkLst>
          </pc:spChg>
          <pc:spChg chg="add del mod">
            <ac:chgData name="Hagen Jung" userId="6926b828-c362-459b-bb8b-03a54be29719" providerId="ADAL" clId="{1A5DC14B-EFB0-41AC-9B53-11831E7B2776}" dt="2024-03-04T15:42:47.328" v="60" actId="478"/>
            <ac:spMkLst>
              <pc:docMk/>
              <pc:sldMasterMk cId="1652855055" sldId="2147483707"/>
              <pc:sldLayoutMk cId="3562471735" sldId="2147483713"/>
              <ac:spMk id="6" creationId="{6693F18A-9295-B50F-A047-991164FF54A1}"/>
            </ac:spMkLst>
          </pc:spChg>
          <pc:spChg chg="add del mod">
            <ac:chgData name="Hagen Jung" userId="6926b828-c362-459b-bb8b-03a54be29719" providerId="ADAL" clId="{1A5DC14B-EFB0-41AC-9B53-11831E7B2776}" dt="2024-03-08T13:54:47.830" v="9631" actId="478"/>
            <ac:spMkLst>
              <pc:docMk/>
              <pc:sldMasterMk cId="1652855055" sldId="2147483707"/>
              <pc:sldLayoutMk cId="3562471735" sldId="2147483713"/>
              <ac:spMk id="7" creationId="{110AF1C1-764D-72FD-DAF6-5B724DE6003A}"/>
            </ac:spMkLst>
          </pc:spChg>
          <pc:picChg chg="add del mod">
            <ac:chgData name="Hagen Jung" userId="6926b828-c362-459b-bb8b-03a54be29719" providerId="ADAL" clId="{1A5DC14B-EFB0-41AC-9B53-11831E7B2776}" dt="2024-03-04T15:42:29.399" v="56" actId="478"/>
            <ac:picMkLst>
              <pc:docMk/>
              <pc:sldMasterMk cId="1652855055" sldId="2147483707"/>
              <pc:sldLayoutMk cId="3562471735" sldId="2147483713"/>
              <ac:picMk id="2" creationId="{1AF6EB07-49E9-2B3C-F675-E256E2D466DA}"/>
            </ac:picMkLst>
          </pc:picChg>
          <pc:picChg chg="add del mod">
            <ac:chgData name="Hagen Jung" userId="6926b828-c362-459b-bb8b-03a54be29719" providerId="ADAL" clId="{1A5DC14B-EFB0-41AC-9B53-11831E7B2776}" dt="2024-03-12T13:53:53.480" v="15361" actId="478"/>
            <ac:picMkLst>
              <pc:docMk/>
              <pc:sldMasterMk cId="1652855055" sldId="2147483707"/>
              <pc:sldLayoutMk cId="3562471735" sldId="2147483713"/>
              <ac:picMk id="4" creationId="{9BC01C4D-1352-DC67-B692-5A099AB91D43}"/>
            </ac:picMkLst>
          </pc:picChg>
          <pc:picChg chg="del">
            <ac:chgData name="Hagen Jung" userId="6926b828-c362-459b-bb8b-03a54be29719" providerId="ADAL" clId="{1A5DC14B-EFB0-41AC-9B53-11831E7B2776}" dt="2024-03-04T15:43:28.920" v="84" actId="478"/>
            <ac:picMkLst>
              <pc:docMk/>
              <pc:sldMasterMk cId="1652855055" sldId="2147483707"/>
              <pc:sldLayoutMk cId="3562471735" sldId="2147483713"/>
              <ac:picMk id="4" creationId="{B06A8397-6A33-5414-4688-346679666BEA}"/>
            </ac:picMkLst>
          </pc:picChg>
          <pc:picChg chg="add del mod">
            <ac:chgData name="Hagen Jung" userId="6926b828-c362-459b-bb8b-03a54be29719" providerId="ADAL" clId="{1A5DC14B-EFB0-41AC-9B53-11831E7B2776}" dt="2024-03-08T13:57:40.984" v="9687" actId="478"/>
            <ac:picMkLst>
              <pc:docMk/>
              <pc:sldMasterMk cId="1652855055" sldId="2147483707"/>
              <pc:sldLayoutMk cId="3562471735" sldId="2147483713"/>
              <ac:picMk id="5" creationId="{258C4544-1CF1-33DC-4FA9-B79877DC351F}"/>
            </ac:picMkLst>
          </pc:picChg>
          <pc:picChg chg="add del mod">
            <ac:chgData name="Hagen Jung" userId="6926b828-c362-459b-bb8b-03a54be29719" providerId="ADAL" clId="{1A5DC14B-EFB0-41AC-9B53-11831E7B2776}" dt="2024-03-04T15:59:08.158" v="156" actId="478"/>
            <ac:picMkLst>
              <pc:docMk/>
              <pc:sldMasterMk cId="1652855055" sldId="2147483707"/>
              <pc:sldLayoutMk cId="3562471735" sldId="2147483713"/>
              <ac:picMk id="5" creationId="{55E238DE-F2E0-4126-0F58-24DD088A598A}"/>
            </ac:picMkLst>
          </pc:picChg>
          <pc:picChg chg="add mod ord">
            <ac:chgData name="Hagen Jung" userId="6926b828-c362-459b-bb8b-03a54be29719" providerId="ADAL" clId="{1A5DC14B-EFB0-41AC-9B53-11831E7B2776}" dt="2024-03-12T13:53:46.930" v="15360" actId="14100"/>
            <ac:picMkLst>
              <pc:docMk/>
              <pc:sldMasterMk cId="1652855055" sldId="2147483707"/>
              <pc:sldLayoutMk cId="3562471735" sldId="2147483713"/>
              <ac:picMk id="5" creationId="{F4ADCA16-0D57-4204-B450-6718D6E5268C}"/>
            </ac:picMkLst>
          </pc:picChg>
          <pc:picChg chg="add del mod">
            <ac:chgData name="Hagen Jung" userId="6926b828-c362-459b-bb8b-03a54be29719" providerId="ADAL" clId="{1A5DC14B-EFB0-41AC-9B53-11831E7B2776}" dt="2024-03-08T13:57:52.231" v="9688" actId="478"/>
            <ac:picMkLst>
              <pc:docMk/>
              <pc:sldMasterMk cId="1652855055" sldId="2147483707"/>
              <pc:sldLayoutMk cId="3562471735" sldId="2147483713"/>
              <ac:picMk id="6" creationId="{5D52E4CD-510F-826E-D363-D9E3693D7168}"/>
            </ac:picMkLst>
          </pc:picChg>
          <pc:picChg chg="add del mod">
            <ac:chgData name="Hagen Jung" userId="6926b828-c362-459b-bb8b-03a54be29719" providerId="ADAL" clId="{1A5DC14B-EFB0-41AC-9B53-11831E7B2776}" dt="2024-03-04T16:54:57.006" v="599" actId="478"/>
            <ac:picMkLst>
              <pc:docMk/>
              <pc:sldMasterMk cId="1652855055" sldId="2147483707"/>
              <pc:sldLayoutMk cId="3562471735" sldId="2147483713"/>
              <ac:picMk id="7" creationId="{C2C10752-5DE3-9CB7-A49D-4767575276EE}"/>
            </ac:picMkLst>
          </pc:picChg>
          <pc:picChg chg="add del mod">
            <ac:chgData name="Hagen Jung" userId="6926b828-c362-459b-bb8b-03a54be29719" providerId="ADAL" clId="{1A5DC14B-EFB0-41AC-9B53-11831E7B2776}" dt="2024-03-04T16:54:57.718" v="600" actId="478"/>
            <ac:picMkLst>
              <pc:docMk/>
              <pc:sldMasterMk cId="1652855055" sldId="2147483707"/>
              <pc:sldLayoutMk cId="3562471735" sldId="2147483713"/>
              <ac:picMk id="8" creationId="{39160D9B-0AAB-93D2-2EC5-7BE94402F8B5}"/>
            </ac:picMkLst>
          </pc:picChg>
          <pc:picChg chg="add mod">
            <ac:chgData name="Hagen Jung" userId="6926b828-c362-459b-bb8b-03a54be29719" providerId="ADAL" clId="{1A5DC14B-EFB0-41AC-9B53-11831E7B2776}" dt="2024-03-08T14:00:48.001" v="9715" actId="1037"/>
            <ac:picMkLst>
              <pc:docMk/>
              <pc:sldMasterMk cId="1652855055" sldId="2147483707"/>
              <pc:sldLayoutMk cId="3562471735" sldId="2147483713"/>
              <ac:picMk id="8" creationId="{9CBAB2F8-7F0B-E93E-C32A-9FB937AB40A9}"/>
            </ac:picMkLst>
          </pc:picChg>
          <pc:picChg chg="add del mod">
            <ac:chgData name="Hagen Jung" userId="6926b828-c362-459b-bb8b-03a54be29719" providerId="ADAL" clId="{1A5DC14B-EFB0-41AC-9B53-11831E7B2776}" dt="2024-03-04T16:55:00.103" v="601" actId="478"/>
            <ac:picMkLst>
              <pc:docMk/>
              <pc:sldMasterMk cId="1652855055" sldId="2147483707"/>
              <pc:sldLayoutMk cId="3562471735" sldId="2147483713"/>
              <ac:picMk id="9" creationId="{711DBF7A-71B3-4625-F1B4-85AC29FFF1A3}"/>
            </ac:picMkLst>
          </pc:picChg>
          <pc:picChg chg="add del mod">
            <ac:chgData name="Hagen Jung" userId="6926b828-c362-459b-bb8b-03a54be29719" providerId="ADAL" clId="{1A5DC14B-EFB0-41AC-9B53-11831E7B2776}" dt="2024-03-08T14:00:51.408" v="9716" actId="478"/>
            <ac:picMkLst>
              <pc:docMk/>
              <pc:sldMasterMk cId="1652855055" sldId="2147483707"/>
              <pc:sldLayoutMk cId="3562471735" sldId="2147483713"/>
              <ac:picMk id="9" creationId="{FB4D2732-3222-47EA-2918-02BAF0B3FE6A}"/>
            </ac:picMkLst>
          </pc:picChg>
          <pc:picChg chg="add del mod">
            <ac:chgData name="Hagen Jung" userId="6926b828-c362-459b-bb8b-03a54be29719" providerId="ADAL" clId="{1A5DC14B-EFB0-41AC-9B53-11831E7B2776}" dt="2024-03-04T16:55:00.103" v="601" actId="478"/>
            <ac:picMkLst>
              <pc:docMk/>
              <pc:sldMasterMk cId="1652855055" sldId="2147483707"/>
              <pc:sldLayoutMk cId="3562471735" sldId="2147483713"/>
              <ac:picMk id="10" creationId="{0C846FCA-7DDE-66D2-0122-A9A7CB50AA68}"/>
            </ac:picMkLst>
          </pc:picChg>
          <pc:picChg chg="add del mod">
            <ac:chgData name="Hagen Jung" userId="6926b828-c362-459b-bb8b-03a54be29719" providerId="ADAL" clId="{1A5DC14B-EFB0-41AC-9B53-11831E7B2776}" dt="2024-03-08T13:53:20.110" v="9605" actId="478"/>
            <ac:picMkLst>
              <pc:docMk/>
              <pc:sldMasterMk cId="1652855055" sldId="2147483707"/>
              <pc:sldLayoutMk cId="3562471735" sldId="2147483713"/>
              <ac:picMk id="11" creationId="{60191A84-92C0-FC8B-31DA-93EFBDEF8090}"/>
            </ac:picMkLst>
          </pc:picChg>
          <pc:picChg chg="add del mod">
            <ac:chgData name="Hagen Jung" userId="6926b828-c362-459b-bb8b-03a54be29719" providerId="ADAL" clId="{1A5DC14B-EFB0-41AC-9B53-11831E7B2776}" dt="2024-03-08T13:53:19.518" v="9604" actId="478"/>
            <ac:picMkLst>
              <pc:docMk/>
              <pc:sldMasterMk cId="1652855055" sldId="2147483707"/>
              <pc:sldLayoutMk cId="3562471735" sldId="2147483713"/>
              <ac:picMk id="12" creationId="{8BEB259F-6B03-B7AE-10E5-DB05DD77A8CA}"/>
            </ac:picMkLst>
          </pc:picChg>
          <pc:picChg chg="add mod">
            <ac:chgData name="Hagen Jung" userId="6926b828-c362-459b-bb8b-03a54be29719" providerId="ADAL" clId="{1A5DC14B-EFB0-41AC-9B53-11831E7B2776}" dt="2024-03-08T14:00:39.408" v="9710" actId="1037"/>
            <ac:picMkLst>
              <pc:docMk/>
              <pc:sldMasterMk cId="1652855055" sldId="2147483707"/>
              <pc:sldLayoutMk cId="3562471735" sldId="2147483713"/>
              <ac:picMk id="13" creationId="{50F37C99-8BFF-0345-D668-EF2EB40DA65C}"/>
            </ac:picMkLst>
          </pc:picChg>
        </pc:sldLayoutChg>
        <pc:sldLayoutChg chg="ord">
          <pc:chgData name="Hagen Jung" userId="6926b828-c362-459b-bb8b-03a54be29719" providerId="ADAL" clId="{1A5DC14B-EFB0-41AC-9B53-11831E7B2776}" dt="2024-03-11T11:29:33.188" v="10045" actId="20578"/>
          <pc:sldLayoutMkLst>
            <pc:docMk/>
            <pc:sldMasterMk cId="1652855055" sldId="2147483707"/>
            <pc:sldLayoutMk cId="2911833104" sldId="2147483714"/>
          </pc:sldLayoutMkLst>
        </pc:sldLayoutChg>
        <pc:sldLayoutChg chg="addSp modSp del mod ord">
          <pc:chgData name="Hagen Jung" userId="6926b828-c362-459b-bb8b-03a54be29719" providerId="ADAL" clId="{1A5DC14B-EFB0-41AC-9B53-11831E7B2776}" dt="2024-03-08T14:15:04.602" v="9909" actId="2696"/>
          <pc:sldLayoutMkLst>
            <pc:docMk/>
            <pc:sldMasterMk cId="1652855055" sldId="2147483707"/>
            <pc:sldLayoutMk cId="1535236341" sldId="2147483715"/>
          </pc:sldLayoutMkLst>
          <pc:picChg chg="add mod">
            <ac:chgData name="Hagen Jung" userId="6926b828-c362-459b-bb8b-03a54be29719" providerId="ADAL" clId="{1A5DC14B-EFB0-41AC-9B53-11831E7B2776}" dt="2024-03-08T14:08:29.003" v="9823" actId="1036"/>
            <ac:picMkLst>
              <pc:docMk/>
              <pc:sldMasterMk cId="1652855055" sldId="2147483707"/>
              <pc:sldLayoutMk cId="1535236341" sldId="2147483715"/>
              <ac:picMk id="3" creationId="{21A55D3A-9DBC-BEE9-4C05-9F1B934B32DA}"/>
            </ac:picMkLst>
          </pc:picChg>
          <pc:picChg chg="add mod">
            <ac:chgData name="Hagen Jung" userId="6926b828-c362-459b-bb8b-03a54be29719" providerId="ADAL" clId="{1A5DC14B-EFB0-41AC-9B53-11831E7B2776}" dt="2024-03-08T14:08:35.142" v="9837" actId="1036"/>
            <ac:picMkLst>
              <pc:docMk/>
              <pc:sldMasterMk cId="1652855055" sldId="2147483707"/>
              <pc:sldLayoutMk cId="1535236341" sldId="2147483715"/>
              <ac:picMk id="4" creationId="{D1CBD839-8196-1379-7262-551F65B741F7}"/>
            </ac:picMkLst>
          </pc:picChg>
          <pc:picChg chg="add mod">
            <ac:chgData name="Hagen Jung" userId="6926b828-c362-459b-bb8b-03a54be29719" providerId="ADAL" clId="{1A5DC14B-EFB0-41AC-9B53-11831E7B2776}" dt="2024-03-08T14:08:32.906" v="9831" actId="1036"/>
            <ac:picMkLst>
              <pc:docMk/>
              <pc:sldMasterMk cId="1652855055" sldId="2147483707"/>
              <pc:sldLayoutMk cId="1535236341" sldId="2147483715"/>
              <ac:picMk id="5" creationId="{F47ABFFD-DB26-49E5-F6C6-2F353696ED33}"/>
            </ac:picMkLst>
          </pc:picChg>
        </pc:sldLayoutChg>
        <pc:sldLayoutChg chg="addSp delSp modSp mod ord">
          <pc:chgData name="Hagen Jung" userId="6926b828-c362-459b-bb8b-03a54be29719" providerId="ADAL" clId="{1A5DC14B-EFB0-41AC-9B53-11831E7B2776}" dt="2024-03-12T12:10:51.719" v="15295" actId="167"/>
          <pc:sldLayoutMkLst>
            <pc:docMk/>
            <pc:sldMasterMk cId="1652855055" sldId="2147483707"/>
            <pc:sldLayoutMk cId="1579817459" sldId="2147483716"/>
          </pc:sldLayoutMkLst>
          <pc:spChg chg="add mod">
            <ac:chgData name="Hagen Jung" userId="6926b828-c362-459b-bb8b-03a54be29719" providerId="ADAL" clId="{1A5DC14B-EFB0-41AC-9B53-11831E7B2776}" dt="2024-03-11T11:29:48.754" v="10120" actId="1036"/>
            <ac:spMkLst>
              <pc:docMk/>
              <pc:sldMasterMk cId="1652855055" sldId="2147483707"/>
              <pc:sldLayoutMk cId="1579817459" sldId="2147483716"/>
              <ac:spMk id="3" creationId="{C926CB46-E890-2F54-1C70-C39B95B86BB1}"/>
            </ac:spMkLst>
          </pc:spChg>
          <pc:picChg chg="add del mod">
            <ac:chgData name="Hagen Jung" userId="6926b828-c362-459b-bb8b-03a54be29719" providerId="ADAL" clId="{1A5DC14B-EFB0-41AC-9B53-11831E7B2776}" dt="2024-03-12T12:10:28.068" v="15281" actId="478"/>
            <ac:picMkLst>
              <pc:docMk/>
              <pc:sldMasterMk cId="1652855055" sldId="2147483707"/>
              <pc:sldLayoutMk cId="1579817459" sldId="2147483716"/>
              <ac:picMk id="2" creationId="{E13A7344-0EF9-BE34-4D0F-9E5245A021F2}"/>
            </ac:picMkLst>
          </pc:picChg>
          <pc:picChg chg="add mod ord">
            <ac:chgData name="Hagen Jung" userId="6926b828-c362-459b-bb8b-03a54be29719" providerId="ADAL" clId="{1A5DC14B-EFB0-41AC-9B53-11831E7B2776}" dt="2024-03-12T12:10:51.719" v="15295" actId="167"/>
            <ac:picMkLst>
              <pc:docMk/>
              <pc:sldMasterMk cId="1652855055" sldId="2147483707"/>
              <pc:sldLayoutMk cId="1579817459" sldId="2147483716"/>
              <ac:picMk id="4" creationId="{157916AC-09CF-4EBC-2B71-48E432A798EF}"/>
            </ac:picMkLst>
          </pc:picChg>
        </pc:sldLayoutChg>
        <pc:sldLayoutChg chg="addSp delSp modSp mod">
          <pc:chgData name="Hagen Jung" userId="6926b828-c362-459b-bb8b-03a54be29719" providerId="ADAL" clId="{1A5DC14B-EFB0-41AC-9B53-11831E7B2776}" dt="2024-03-12T14:02:31.785" v="15378" actId="1076"/>
          <pc:sldLayoutMkLst>
            <pc:docMk/>
            <pc:sldMasterMk cId="1652855055" sldId="2147483707"/>
            <pc:sldLayoutMk cId="627651671" sldId="2147483717"/>
          </pc:sldLayoutMkLst>
          <pc:spChg chg="del mod">
            <ac:chgData name="Hagen Jung" userId="6926b828-c362-459b-bb8b-03a54be29719" providerId="ADAL" clId="{1A5DC14B-EFB0-41AC-9B53-11831E7B2776}" dt="2024-03-11T11:38:47.164" v="10162" actId="478"/>
            <ac:spMkLst>
              <pc:docMk/>
              <pc:sldMasterMk cId="1652855055" sldId="2147483707"/>
              <pc:sldLayoutMk cId="627651671" sldId="2147483717"/>
              <ac:spMk id="3" creationId="{59ADC1EC-C435-29AE-31EF-60A3187EF258}"/>
            </ac:spMkLst>
          </pc:spChg>
          <pc:spChg chg="add del mod">
            <ac:chgData name="Hagen Jung" userId="6926b828-c362-459b-bb8b-03a54be29719" providerId="ADAL" clId="{1A5DC14B-EFB0-41AC-9B53-11831E7B2776}" dt="2024-03-11T11:46:57.775" v="10218" actId="478"/>
            <ac:spMkLst>
              <pc:docMk/>
              <pc:sldMasterMk cId="1652855055" sldId="2147483707"/>
              <pc:sldLayoutMk cId="627651671" sldId="2147483717"/>
              <ac:spMk id="9" creationId="{60FB0CB5-A786-DABD-6149-64E253E3DE49}"/>
            </ac:spMkLst>
          </pc:spChg>
          <pc:spChg chg="add del mod">
            <ac:chgData name="Hagen Jung" userId="6926b828-c362-459b-bb8b-03a54be29719" providerId="ADAL" clId="{1A5DC14B-EFB0-41AC-9B53-11831E7B2776}" dt="2024-03-11T11:46:58.736" v="10219" actId="478"/>
            <ac:spMkLst>
              <pc:docMk/>
              <pc:sldMasterMk cId="1652855055" sldId="2147483707"/>
              <pc:sldLayoutMk cId="627651671" sldId="2147483717"/>
              <ac:spMk id="16" creationId="{CB2F17A4-3EB2-55D5-6733-27DDBF342AC4}"/>
            </ac:spMkLst>
          </pc:spChg>
          <pc:spChg chg="add del mod ord">
            <ac:chgData name="Hagen Jung" userId="6926b828-c362-459b-bb8b-03a54be29719" providerId="ADAL" clId="{1A5DC14B-EFB0-41AC-9B53-11831E7B2776}" dt="2024-03-11T13:24:20.320" v="11265" actId="242"/>
            <ac:spMkLst>
              <pc:docMk/>
              <pc:sldMasterMk cId="1652855055" sldId="2147483707"/>
              <pc:sldLayoutMk cId="627651671" sldId="2147483717"/>
              <ac:spMk id="17" creationId="{195A30FF-78C8-F097-605B-A5C2451D538D}"/>
            </ac:spMkLst>
          </pc:spChg>
          <pc:spChg chg="add del mod">
            <ac:chgData name="Hagen Jung" userId="6926b828-c362-459b-bb8b-03a54be29719" providerId="ADAL" clId="{1A5DC14B-EFB0-41AC-9B53-11831E7B2776}" dt="2024-03-11T11:48:57.925" v="10267" actId="478"/>
            <ac:spMkLst>
              <pc:docMk/>
              <pc:sldMasterMk cId="1652855055" sldId="2147483707"/>
              <pc:sldLayoutMk cId="627651671" sldId="2147483717"/>
              <ac:spMk id="18" creationId="{4975D28B-FAF9-A6F5-0D3B-939EE479CCA9}"/>
            </ac:spMkLst>
          </pc:spChg>
          <pc:picChg chg="add del mod">
            <ac:chgData name="Hagen Jung" userId="6926b828-c362-459b-bb8b-03a54be29719" providerId="ADAL" clId="{1A5DC14B-EFB0-41AC-9B53-11831E7B2776}" dt="2024-03-12T14:02:31.785" v="15378" actId="1076"/>
            <ac:picMkLst>
              <pc:docMk/>
              <pc:sldMasterMk cId="1652855055" sldId="2147483707"/>
              <pc:sldLayoutMk cId="627651671" sldId="2147483717"/>
              <ac:picMk id="2" creationId="{2C949DED-7641-BAAE-0167-433BC99138F2}"/>
            </ac:picMkLst>
          </pc:picChg>
          <pc:picChg chg="add del mod">
            <ac:chgData name="Hagen Jung" userId="6926b828-c362-459b-bb8b-03a54be29719" providerId="ADAL" clId="{1A5DC14B-EFB0-41AC-9B53-11831E7B2776}" dt="2024-03-08T14:10:57.543" v="9859" actId="478"/>
            <ac:picMkLst>
              <pc:docMk/>
              <pc:sldMasterMk cId="1652855055" sldId="2147483707"/>
              <pc:sldLayoutMk cId="627651671" sldId="2147483717"/>
              <ac:picMk id="2" creationId="{D53F2D04-80A1-04DD-65BE-B0B6025C738A}"/>
            </ac:picMkLst>
          </pc:picChg>
          <pc:picChg chg="add del mod">
            <ac:chgData name="Hagen Jung" userId="6926b828-c362-459b-bb8b-03a54be29719" providerId="ADAL" clId="{1A5DC14B-EFB0-41AC-9B53-11831E7B2776}" dt="2024-03-11T11:38:57.824" v="10164" actId="478"/>
            <ac:picMkLst>
              <pc:docMk/>
              <pc:sldMasterMk cId="1652855055" sldId="2147483707"/>
              <pc:sldLayoutMk cId="627651671" sldId="2147483717"/>
              <ac:picMk id="4" creationId="{9BC01C4D-1352-DC67-B692-5A099AB91D43}"/>
            </ac:picMkLst>
          </pc:picChg>
          <pc:picChg chg="add mod ord">
            <ac:chgData name="Hagen Jung" userId="6926b828-c362-459b-bb8b-03a54be29719" providerId="ADAL" clId="{1A5DC14B-EFB0-41AC-9B53-11831E7B2776}" dt="2024-03-12T14:01:12.860" v="15372" actId="167"/>
            <ac:picMkLst>
              <pc:docMk/>
              <pc:sldMasterMk cId="1652855055" sldId="2147483707"/>
              <pc:sldLayoutMk cId="627651671" sldId="2147483717"/>
              <ac:picMk id="4" creationId="{C7D7002F-EBB1-2605-16E3-FC44B914359E}"/>
            </ac:picMkLst>
          </pc:picChg>
          <pc:picChg chg="add del mod">
            <ac:chgData name="Hagen Jung" userId="6926b828-c362-459b-bb8b-03a54be29719" providerId="ADAL" clId="{1A5DC14B-EFB0-41AC-9B53-11831E7B2776}" dt="2024-03-11T11:38:00.753" v="10158" actId="478"/>
            <ac:picMkLst>
              <pc:docMk/>
              <pc:sldMasterMk cId="1652855055" sldId="2147483707"/>
              <pc:sldLayoutMk cId="627651671" sldId="2147483717"/>
              <ac:picMk id="5" creationId="{6B30FE47-D816-1512-EBC2-53908E299F9E}"/>
            </ac:picMkLst>
          </pc:picChg>
          <pc:picChg chg="add del mod">
            <ac:chgData name="Hagen Jung" userId="6926b828-c362-459b-bb8b-03a54be29719" providerId="ADAL" clId="{1A5DC14B-EFB0-41AC-9B53-11831E7B2776}" dt="2024-03-08T14:12:01.488" v="9883" actId="478"/>
            <ac:picMkLst>
              <pc:docMk/>
              <pc:sldMasterMk cId="1652855055" sldId="2147483707"/>
              <pc:sldLayoutMk cId="627651671" sldId="2147483717"/>
              <ac:picMk id="5" creationId="{A80EA342-9628-255D-F669-1D91D66E71ED}"/>
            </ac:picMkLst>
          </pc:picChg>
          <pc:picChg chg="add del mod ord">
            <ac:chgData name="Hagen Jung" userId="6926b828-c362-459b-bb8b-03a54be29719" providerId="ADAL" clId="{1A5DC14B-EFB0-41AC-9B53-11831E7B2776}" dt="2024-03-11T13:43:40.462" v="12158" actId="478"/>
            <ac:picMkLst>
              <pc:docMk/>
              <pc:sldMasterMk cId="1652855055" sldId="2147483707"/>
              <pc:sldLayoutMk cId="627651671" sldId="2147483717"/>
              <ac:picMk id="7" creationId="{E3408637-2C54-4392-FAF0-1470D8C0F1BE}"/>
            </ac:picMkLst>
          </pc:picChg>
          <pc:picChg chg="del">
            <ac:chgData name="Hagen Jung" userId="6926b828-c362-459b-bb8b-03a54be29719" providerId="ADAL" clId="{1A5DC14B-EFB0-41AC-9B53-11831E7B2776}" dt="2024-03-11T11:41:15.963" v="10171" actId="478"/>
            <ac:picMkLst>
              <pc:docMk/>
              <pc:sldMasterMk cId="1652855055" sldId="2147483707"/>
              <pc:sldLayoutMk cId="627651671" sldId="2147483717"/>
              <ac:picMk id="8" creationId="{9CBAB2F8-7F0B-E93E-C32A-9FB937AB40A9}"/>
            </ac:picMkLst>
          </pc:picChg>
          <pc:picChg chg="add del mod">
            <ac:chgData name="Hagen Jung" userId="6926b828-c362-459b-bb8b-03a54be29719" providerId="ADAL" clId="{1A5DC14B-EFB0-41AC-9B53-11831E7B2776}" dt="2024-03-11T11:41:56.394" v="10180" actId="478"/>
            <ac:picMkLst>
              <pc:docMk/>
              <pc:sldMasterMk cId="1652855055" sldId="2147483707"/>
              <pc:sldLayoutMk cId="627651671" sldId="2147483717"/>
              <ac:picMk id="10" creationId="{75A86E9F-7D71-4FF6-01B5-DEB7ABB45240}"/>
            </ac:picMkLst>
          </pc:picChg>
          <pc:picChg chg="add del mod">
            <ac:chgData name="Hagen Jung" userId="6926b828-c362-459b-bb8b-03a54be29719" providerId="ADAL" clId="{1A5DC14B-EFB0-41AC-9B53-11831E7B2776}" dt="2024-03-11T11:43:00.254" v="10186" actId="478"/>
            <ac:picMkLst>
              <pc:docMk/>
              <pc:sldMasterMk cId="1652855055" sldId="2147483707"/>
              <pc:sldLayoutMk cId="627651671" sldId="2147483717"/>
              <ac:picMk id="12" creationId="{ACE6A5AF-684F-0D97-D577-52419E3A6BA4}"/>
            </ac:picMkLst>
          </pc:picChg>
          <pc:picChg chg="del">
            <ac:chgData name="Hagen Jung" userId="6926b828-c362-459b-bb8b-03a54be29719" providerId="ADAL" clId="{1A5DC14B-EFB0-41AC-9B53-11831E7B2776}" dt="2024-03-11T11:41:16.345" v="10172" actId="478"/>
            <ac:picMkLst>
              <pc:docMk/>
              <pc:sldMasterMk cId="1652855055" sldId="2147483707"/>
              <pc:sldLayoutMk cId="627651671" sldId="2147483717"/>
              <ac:picMk id="13" creationId="{50F37C99-8BFF-0345-D668-EF2EB40DA65C}"/>
            </ac:picMkLst>
          </pc:picChg>
          <pc:picChg chg="add del mod ord">
            <ac:chgData name="Hagen Jung" userId="6926b828-c362-459b-bb8b-03a54be29719" providerId="ADAL" clId="{1A5DC14B-EFB0-41AC-9B53-11831E7B2776}" dt="2024-03-12T14:00:27.792" v="15364" actId="478"/>
            <ac:picMkLst>
              <pc:docMk/>
              <pc:sldMasterMk cId="1652855055" sldId="2147483707"/>
              <pc:sldLayoutMk cId="627651671" sldId="2147483717"/>
              <ac:picMk id="15" creationId="{0B3E9318-465F-C59F-E3CF-14D4E7FFE941}"/>
            </ac:picMkLst>
          </pc:picChg>
          <pc:picChg chg="add del mod">
            <ac:chgData name="Hagen Jung" userId="6926b828-c362-459b-bb8b-03a54be29719" providerId="ADAL" clId="{1A5DC14B-EFB0-41AC-9B53-11831E7B2776}" dt="2024-03-11T11:53:44.287" v="10379" actId="478"/>
            <ac:picMkLst>
              <pc:docMk/>
              <pc:sldMasterMk cId="1652855055" sldId="2147483707"/>
              <pc:sldLayoutMk cId="627651671" sldId="2147483717"/>
              <ac:picMk id="19" creationId="{64A41966-3F99-2753-55AA-0D7C0059A311}"/>
            </ac:picMkLst>
          </pc:picChg>
          <pc:picChg chg="add del mod">
            <ac:chgData name="Hagen Jung" userId="6926b828-c362-459b-bb8b-03a54be29719" providerId="ADAL" clId="{1A5DC14B-EFB0-41AC-9B53-11831E7B2776}" dt="2024-03-11T11:57:18.001" v="10384" actId="478"/>
            <ac:picMkLst>
              <pc:docMk/>
              <pc:sldMasterMk cId="1652855055" sldId="2147483707"/>
              <pc:sldLayoutMk cId="627651671" sldId="2147483717"/>
              <ac:picMk id="21" creationId="{DCE2F7AB-CB1F-1A37-BF1C-89A21E207D16}"/>
            </ac:picMkLst>
          </pc:picChg>
          <pc:picChg chg="add del mod">
            <ac:chgData name="Hagen Jung" userId="6926b828-c362-459b-bb8b-03a54be29719" providerId="ADAL" clId="{1A5DC14B-EFB0-41AC-9B53-11831E7B2776}" dt="2024-03-11T12:00:05.474" v="10405" actId="478"/>
            <ac:picMkLst>
              <pc:docMk/>
              <pc:sldMasterMk cId="1652855055" sldId="2147483707"/>
              <pc:sldLayoutMk cId="627651671" sldId="2147483717"/>
              <ac:picMk id="23" creationId="{63FC08F1-CB08-505B-59D0-ECE6554AB694}"/>
            </ac:picMkLst>
          </pc:picChg>
          <pc:picChg chg="add del mod">
            <ac:chgData name="Hagen Jung" userId="6926b828-c362-459b-bb8b-03a54be29719" providerId="ADAL" clId="{1A5DC14B-EFB0-41AC-9B53-11831E7B2776}" dt="2024-03-11T12:04:28.097" v="10415" actId="478"/>
            <ac:picMkLst>
              <pc:docMk/>
              <pc:sldMasterMk cId="1652855055" sldId="2147483707"/>
              <pc:sldLayoutMk cId="627651671" sldId="2147483717"/>
              <ac:picMk id="25" creationId="{BB671887-C4C2-76FD-D8AE-169760CBF912}"/>
            </ac:picMkLst>
          </pc:picChg>
          <pc:picChg chg="add del mod">
            <ac:chgData name="Hagen Jung" userId="6926b828-c362-459b-bb8b-03a54be29719" providerId="ADAL" clId="{1A5DC14B-EFB0-41AC-9B53-11831E7B2776}" dt="2024-03-11T12:05:28.119" v="10461" actId="478"/>
            <ac:picMkLst>
              <pc:docMk/>
              <pc:sldMasterMk cId="1652855055" sldId="2147483707"/>
              <pc:sldLayoutMk cId="627651671" sldId="2147483717"/>
              <ac:picMk id="27" creationId="{B1872A68-873C-1868-C227-3266DD765F38}"/>
            </ac:picMkLst>
          </pc:picChg>
          <pc:picChg chg="add mod modCrop">
            <ac:chgData name="Hagen Jung" userId="6926b828-c362-459b-bb8b-03a54be29719" providerId="ADAL" clId="{1A5DC14B-EFB0-41AC-9B53-11831E7B2776}" dt="2024-03-11T12:05:43.474" v="10464" actId="1036"/>
            <ac:picMkLst>
              <pc:docMk/>
              <pc:sldMasterMk cId="1652855055" sldId="2147483707"/>
              <pc:sldLayoutMk cId="627651671" sldId="2147483717"/>
              <ac:picMk id="29" creationId="{FE433AD3-4CBA-6FAE-9F55-38B958F4878A}"/>
            </ac:picMkLst>
          </pc:picChg>
        </pc:sldLayoutChg>
        <pc:sldLayoutChg chg="addSp delSp modSp new mod ord">
          <pc:chgData name="Hagen Jung" userId="6926b828-c362-459b-bb8b-03a54be29719" providerId="ADAL" clId="{1A5DC14B-EFB0-41AC-9B53-11831E7B2776}" dt="2024-03-12T12:10:10.547" v="15280" actId="14100"/>
          <pc:sldLayoutMkLst>
            <pc:docMk/>
            <pc:sldMasterMk cId="1652855055" sldId="2147483707"/>
            <pc:sldLayoutMk cId="4096554782" sldId="2147483718"/>
          </pc:sldLayoutMkLst>
          <pc:spChg chg="mod ord">
            <ac:chgData name="Hagen Jung" userId="6926b828-c362-459b-bb8b-03a54be29719" providerId="ADAL" clId="{1A5DC14B-EFB0-41AC-9B53-11831E7B2776}" dt="2024-03-11T13:24:36.682" v="11268" actId="14100"/>
            <ac:spMkLst>
              <pc:docMk/>
              <pc:sldMasterMk cId="1652855055" sldId="2147483707"/>
              <pc:sldLayoutMk cId="4096554782" sldId="2147483718"/>
              <ac:spMk id="2" creationId="{7F8DE5A5-CB3D-7446-A02E-0C7E108A9BBB}"/>
            </ac:spMkLst>
          </pc:spChg>
          <pc:picChg chg="add del mod ord">
            <ac:chgData name="Hagen Jung" userId="6926b828-c362-459b-bb8b-03a54be29719" providerId="ADAL" clId="{1A5DC14B-EFB0-41AC-9B53-11831E7B2776}" dt="2024-03-12T12:08:59.676" v="15273" actId="478"/>
            <ac:picMkLst>
              <pc:docMk/>
              <pc:sldMasterMk cId="1652855055" sldId="2147483707"/>
              <pc:sldLayoutMk cId="4096554782" sldId="2147483718"/>
              <ac:picMk id="3" creationId="{58D23FD8-CC20-9AAE-821F-06C636EE47DF}"/>
            </ac:picMkLst>
          </pc:picChg>
          <pc:picChg chg="add mod">
            <ac:chgData name="Hagen Jung" userId="6926b828-c362-459b-bb8b-03a54be29719" providerId="ADAL" clId="{1A5DC14B-EFB0-41AC-9B53-11831E7B2776}" dt="2024-03-08T14:13:56.733" v="9899"/>
            <ac:picMkLst>
              <pc:docMk/>
              <pc:sldMasterMk cId="1652855055" sldId="2147483707"/>
              <pc:sldLayoutMk cId="4096554782" sldId="2147483718"/>
              <ac:picMk id="4" creationId="{8DEDACE3-0CDD-3BBB-16A1-17A774907D98}"/>
            </ac:picMkLst>
          </pc:picChg>
          <pc:picChg chg="add mod">
            <ac:chgData name="Hagen Jung" userId="6926b828-c362-459b-bb8b-03a54be29719" providerId="ADAL" clId="{1A5DC14B-EFB0-41AC-9B53-11831E7B2776}" dt="2024-03-08T14:13:56.733" v="9899"/>
            <ac:picMkLst>
              <pc:docMk/>
              <pc:sldMasterMk cId="1652855055" sldId="2147483707"/>
              <pc:sldLayoutMk cId="4096554782" sldId="2147483718"/>
              <ac:picMk id="5" creationId="{A75AE9B6-6267-8657-E36E-68A77734818A}"/>
            </ac:picMkLst>
          </pc:picChg>
          <pc:picChg chg="add mod ord">
            <ac:chgData name="Hagen Jung" userId="6926b828-c362-459b-bb8b-03a54be29719" providerId="ADAL" clId="{1A5DC14B-EFB0-41AC-9B53-11831E7B2776}" dt="2024-03-12T12:10:10.547" v="15280" actId="14100"/>
            <ac:picMkLst>
              <pc:docMk/>
              <pc:sldMasterMk cId="1652855055" sldId="2147483707"/>
              <pc:sldLayoutMk cId="4096554782" sldId="2147483718"/>
              <ac:picMk id="7" creationId="{85EF643A-E5C1-5C67-5EE6-AF04ED05E691}"/>
            </ac:picMkLst>
          </pc:picChg>
        </pc:sldLayoutChg>
        <pc:sldLayoutChg chg="addSp delSp modSp mod">
          <pc:chgData name="Hagen Jung" userId="6926b828-c362-459b-bb8b-03a54be29719" providerId="ADAL" clId="{1A5DC14B-EFB0-41AC-9B53-11831E7B2776}" dt="2024-03-12T14:01:09.371" v="15371" actId="167"/>
          <pc:sldLayoutMkLst>
            <pc:docMk/>
            <pc:sldMasterMk cId="1652855055" sldId="2147483707"/>
            <pc:sldLayoutMk cId="3370863983" sldId="2147483719"/>
          </pc:sldLayoutMkLst>
          <pc:spChg chg="mod">
            <ac:chgData name="Hagen Jung" userId="6926b828-c362-459b-bb8b-03a54be29719" providerId="ADAL" clId="{1A5DC14B-EFB0-41AC-9B53-11831E7B2776}" dt="2024-03-11T13:43:53.456" v="12161" actId="14100"/>
            <ac:spMkLst>
              <pc:docMk/>
              <pc:sldMasterMk cId="1652855055" sldId="2147483707"/>
              <pc:sldLayoutMk cId="3370863983" sldId="2147483719"/>
              <ac:spMk id="17" creationId="{195A30FF-78C8-F097-605B-A5C2451D538D}"/>
            </ac:spMkLst>
          </pc:spChg>
          <pc:picChg chg="del">
            <ac:chgData name="Hagen Jung" userId="6926b828-c362-459b-bb8b-03a54be29719" providerId="ADAL" clId="{1A5DC14B-EFB0-41AC-9B53-11831E7B2776}" dt="2024-03-11T13:43:47.381" v="12160" actId="478"/>
            <ac:picMkLst>
              <pc:docMk/>
              <pc:sldMasterMk cId="1652855055" sldId="2147483707"/>
              <pc:sldLayoutMk cId="3370863983" sldId="2147483719"/>
              <ac:picMk id="2" creationId="{2C949DED-7641-BAAE-0167-433BC99138F2}"/>
            </ac:picMkLst>
          </pc:picChg>
          <pc:picChg chg="add mod ord">
            <ac:chgData name="Hagen Jung" userId="6926b828-c362-459b-bb8b-03a54be29719" providerId="ADAL" clId="{1A5DC14B-EFB0-41AC-9B53-11831E7B2776}" dt="2024-03-12T14:01:09.371" v="15371" actId="167"/>
            <ac:picMkLst>
              <pc:docMk/>
              <pc:sldMasterMk cId="1652855055" sldId="2147483707"/>
              <pc:sldLayoutMk cId="3370863983" sldId="2147483719"/>
              <ac:picMk id="2" creationId="{BBC95FE2-C210-30A3-36EA-C8D3478718AC}"/>
            </ac:picMkLst>
          </pc:picChg>
          <pc:picChg chg="del">
            <ac:chgData name="Hagen Jung" userId="6926b828-c362-459b-bb8b-03a54be29719" providerId="ADAL" clId="{1A5DC14B-EFB0-41AC-9B53-11831E7B2776}" dt="2024-03-11T13:43:46.782" v="12159" actId="478"/>
            <ac:picMkLst>
              <pc:docMk/>
              <pc:sldMasterMk cId="1652855055" sldId="2147483707"/>
              <pc:sldLayoutMk cId="3370863983" sldId="2147483719"/>
              <ac:picMk id="7" creationId="{E3408637-2C54-4392-FAF0-1470D8C0F1BE}"/>
            </ac:picMkLst>
          </pc:picChg>
          <pc:picChg chg="del">
            <ac:chgData name="Hagen Jung" userId="6926b828-c362-459b-bb8b-03a54be29719" providerId="ADAL" clId="{1A5DC14B-EFB0-41AC-9B53-11831E7B2776}" dt="2024-03-12T14:01:04.370" v="15369" actId="478"/>
            <ac:picMkLst>
              <pc:docMk/>
              <pc:sldMasterMk cId="1652855055" sldId="2147483707"/>
              <pc:sldLayoutMk cId="3370863983" sldId="2147483719"/>
              <ac:picMk id="15" creationId="{0B3E9318-465F-C59F-E3CF-14D4E7FFE941}"/>
            </ac:picMkLst>
          </pc:picChg>
        </pc:sldLayoutChg>
      </pc:sldMasterChg>
      <pc:sldMasterChg chg="new del mod addSldLayout delSldLayout">
        <pc:chgData name="Hagen Jung" userId="6926b828-c362-459b-bb8b-03a54be29719" providerId="ADAL" clId="{1A5DC14B-EFB0-41AC-9B53-11831E7B2776}" dt="2024-03-08T10:26:20.279" v="9376" actId="6938"/>
        <pc:sldMasterMkLst>
          <pc:docMk/>
          <pc:sldMasterMk cId="331873177" sldId="2147483714"/>
        </pc:sldMasterMkLst>
        <pc:sldLayoutChg chg="new del replId">
          <pc:chgData name="Hagen Jung" userId="6926b828-c362-459b-bb8b-03a54be29719" providerId="ADAL" clId="{1A5DC14B-EFB0-41AC-9B53-11831E7B2776}" dt="2024-03-08T10:26:20.279" v="9376" actId="6938"/>
          <pc:sldLayoutMkLst>
            <pc:docMk/>
            <pc:sldMasterMk cId="331873177" sldId="2147483714"/>
            <pc:sldLayoutMk cId="2288924388" sldId="2147483715"/>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538726807" sldId="2147483716"/>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4171853188" sldId="2147483717"/>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4027157567" sldId="2147483718"/>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2312598993" sldId="2147483719"/>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3939090543" sldId="2147483720"/>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3943244482" sldId="2147483721"/>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2714956315" sldId="2147483722"/>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3810085302" sldId="2147483723"/>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2094314070" sldId="2147483724"/>
          </pc:sldLayoutMkLst>
        </pc:sldLayoutChg>
        <pc:sldLayoutChg chg="new del replId">
          <pc:chgData name="Hagen Jung" userId="6926b828-c362-459b-bb8b-03a54be29719" providerId="ADAL" clId="{1A5DC14B-EFB0-41AC-9B53-11831E7B2776}" dt="2024-03-08T10:26:20.279" v="9376" actId="6938"/>
          <pc:sldLayoutMkLst>
            <pc:docMk/>
            <pc:sldMasterMk cId="331873177" sldId="2147483714"/>
            <pc:sldLayoutMk cId="1021325816" sldId="2147483725"/>
          </pc:sldLayoutMkLst>
        </pc:sldLayoutChg>
      </pc:sldMasterChg>
      <pc:sldMasterChg chg="new del mod addSldLayout delSldLayout">
        <pc:chgData name="Hagen Jung" userId="6926b828-c362-459b-bb8b-03a54be29719" providerId="ADAL" clId="{1A5DC14B-EFB0-41AC-9B53-11831E7B2776}" dt="2024-03-08T14:06:32.975" v="9783" actId="6938"/>
        <pc:sldMasterMkLst>
          <pc:docMk/>
          <pc:sldMasterMk cId="2010446131" sldId="2147483715"/>
        </pc:sldMasterMkLst>
        <pc:sldLayoutChg chg="new del replId">
          <pc:chgData name="Hagen Jung" userId="6926b828-c362-459b-bb8b-03a54be29719" providerId="ADAL" clId="{1A5DC14B-EFB0-41AC-9B53-11831E7B2776}" dt="2024-03-08T14:06:32.975" v="9783" actId="6938"/>
          <pc:sldLayoutMkLst>
            <pc:docMk/>
            <pc:sldMasterMk cId="2010446131" sldId="2147483715"/>
            <pc:sldLayoutMk cId="2853306921" sldId="2147483716"/>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4015845352" sldId="2147483717"/>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1694130413" sldId="2147483718"/>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220217180" sldId="2147483719"/>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349265553" sldId="2147483720"/>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784370961" sldId="2147483721"/>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767892686" sldId="2147483722"/>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3534081234" sldId="2147483723"/>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2417073004" sldId="2147483724"/>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841093157" sldId="2147483725"/>
          </pc:sldLayoutMkLst>
        </pc:sldLayoutChg>
        <pc:sldLayoutChg chg="new del replId">
          <pc:chgData name="Hagen Jung" userId="6926b828-c362-459b-bb8b-03a54be29719" providerId="ADAL" clId="{1A5DC14B-EFB0-41AC-9B53-11831E7B2776}" dt="2024-03-08T14:06:32.975" v="9783" actId="6938"/>
          <pc:sldLayoutMkLst>
            <pc:docMk/>
            <pc:sldMasterMk cId="2010446131" sldId="2147483715"/>
            <pc:sldLayoutMk cId="3227998964" sldId="2147483726"/>
          </pc:sldLayoutMkLst>
        </pc:sldLayoutChg>
      </pc:sldMasterChg>
      <pc:sldMasterChg chg="new del mod addSldLayout delSldLayout">
        <pc:chgData name="Hagen Jung" userId="6926b828-c362-459b-bb8b-03a54be29719" providerId="ADAL" clId="{1A5DC14B-EFB0-41AC-9B53-11831E7B2776}" dt="2024-03-08T14:06:27.880" v="9781" actId="6938"/>
        <pc:sldMasterMkLst>
          <pc:docMk/>
          <pc:sldMasterMk cId="4277376603" sldId="2147483715"/>
        </pc:sldMasterMkLst>
        <pc:sldLayoutChg chg="new del replId">
          <pc:chgData name="Hagen Jung" userId="6926b828-c362-459b-bb8b-03a54be29719" providerId="ADAL" clId="{1A5DC14B-EFB0-41AC-9B53-11831E7B2776}" dt="2024-03-08T14:06:27.880" v="9781" actId="6938"/>
          <pc:sldLayoutMkLst>
            <pc:docMk/>
            <pc:sldMasterMk cId="4277376603" sldId="2147483715"/>
            <pc:sldLayoutMk cId="2850469714" sldId="2147483716"/>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1453257221" sldId="2147483717"/>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4088428362" sldId="2147483718"/>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1853095699" sldId="2147483719"/>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1837755174" sldId="2147483720"/>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600427747" sldId="2147483721"/>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1657263374" sldId="2147483722"/>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119230264" sldId="2147483723"/>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4263371081" sldId="2147483724"/>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3098029392" sldId="2147483725"/>
          </pc:sldLayoutMkLst>
        </pc:sldLayoutChg>
        <pc:sldLayoutChg chg="new del replId">
          <pc:chgData name="Hagen Jung" userId="6926b828-c362-459b-bb8b-03a54be29719" providerId="ADAL" clId="{1A5DC14B-EFB0-41AC-9B53-11831E7B2776}" dt="2024-03-08T14:06:27.880" v="9781" actId="6938"/>
          <pc:sldLayoutMkLst>
            <pc:docMk/>
            <pc:sldMasterMk cId="4277376603" sldId="2147483715"/>
            <pc:sldLayoutMk cId="964678819" sldId="2147483726"/>
          </pc:sldLayoutMkLst>
        </pc:sldLayoutChg>
      </pc:sldMasterChg>
    </pc:docChg>
  </pc:docChgLst>
  <pc:docChgLst>
    <pc:chgData name="Hagen Jung" userId="S::jung@infai.org::6926b828-c362-459b-bb8b-03a54be29719" providerId="AD" clId="Web-{BBD1BD38-6F4C-4F4F-9732-C4ADEB367A9F}"/>
    <pc:docChg chg="modSld">
      <pc:chgData name="Hagen Jung" userId="S::jung@infai.org::6926b828-c362-459b-bb8b-03a54be29719" providerId="AD" clId="Web-{BBD1BD38-6F4C-4F4F-9732-C4ADEB367A9F}" dt="2024-03-04T18:46:43.762" v="0" actId="1076"/>
      <pc:docMkLst>
        <pc:docMk/>
      </pc:docMkLst>
      <pc:sldChg chg="modSp">
        <pc:chgData name="Hagen Jung" userId="S::jung@infai.org::6926b828-c362-459b-bb8b-03a54be29719" providerId="AD" clId="Web-{BBD1BD38-6F4C-4F4F-9732-C4ADEB367A9F}" dt="2024-03-04T18:46:43.762" v="0" actId="1076"/>
        <pc:sldMkLst>
          <pc:docMk/>
          <pc:sldMk cId="192174514" sldId="261"/>
        </pc:sldMkLst>
        <pc:spChg chg="mod">
          <ac:chgData name="Hagen Jung" userId="S::jung@infai.org::6926b828-c362-459b-bb8b-03a54be29719" providerId="AD" clId="Web-{BBD1BD38-6F4C-4F4F-9732-C4ADEB367A9F}" dt="2024-03-04T18:46:43.762" v="0" actId="1076"/>
          <ac:spMkLst>
            <pc:docMk/>
            <pc:sldMk cId="192174514" sldId="261"/>
            <ac:spMk id="4" creationId="{4D90FC37-5F49-8A90-6106-5886F5A64020}"/>
          </ac:spMkLst>
        </pc:spChg>
      </pc:sldChg>
    </pc:docChg>
  </pc:docChgLst>
  <pc:docChgLst>
    <pc:chgData name="Hagen Jung" userId="6926b828-c362-459b-bb8b-03a54be29719" providerId="ADAL" clId="{F71B3067-2AA1-44AF-9082-B528F14191F1}"/>
    <pc:docChg chg="undo custSel addSld delSld modSld sldOrd modMainMaster">
      <pc:chgData name="Hagen Jung" userId="6926b828-c362-459b-bb8b-03a54be29719" providerId="ADAL" clId="{F71B3067-2AA1-44AF-9082-B528F14191F1}" dt="2024-02-29T13:33:56.612" v="6499" actId="1036"/>
      <pc:docMkLst>
        <pc:docMk/>
      </pc:docMkLst>
      <pc:sldChg chg="addSp delSp modSp mod chgLayout">
        <pc:chgData name="Hagen Jung" userId="6926b828-c362-459b-bb8b-03a54be29719" providerId="ADAL" clId="{F71B3067-2AA1-44AF-9082-B528F14191F1}" dt="2024-02-28T15:43:50.340" v="4254" actId="1076"/>
        <pc:sldMkLst>
          <pc:docMk/>
          <pc:sldMk cId="1507465032" sldId="256"/>
        </pc:sldMkLst>
        <pc:spChg chg="add del mod">
          <ac:chgData name="Hagen Jung" userId="6926b828-c362-459b-bb8b-03a54be29719" providerId="ADAL" clId="{F71B3067-2AA1-44AF-9082-B528F14191F1}" dt="2024-02-28T15:07:26.741" v="3116" actId="478"/>
          <ac:spMkLst>
            <pc:docMk/>
            <pc:sldMk cId="1507465032" sldId="256"/>
            <ac:spMk id="6" creationId="{42C44014-3691-9BBF-7FBB-0290CE0A6DFA}"/>
          </ac:spMkLst>
        </pc:spChg>
        <pc:spChg chg="mod">
          <ac:chgData name="Hagen Jung" userId="6926b828-c362-459b-bb8b-03a54be29719" providerId="ADAL" clId="{F71B3067-2AA1-44AF-9082-B528F14191F1}" dt="2024-02-28T15:40:07.821" v="4214" actId="2085"/>
          <ac:spMkLst>
            <pc:docMk/>
            <pc:sldMk cId="1507465032" sldId="256"/>
            <ac:spMk id="11" creationId="{66332F8B-921E-82ED-9D37-6484D03F7398}"/>
          </ac:spMkLst>
        </pc:spChg>
        <pc:spChg chg="mod">
          <ac:chgData name="Hagen Jung" userId="6926b828-c362-459b-bb8b-03a54be29719" providerId="ADAL" clId="{F71B3067-2AA1-44AF-9082-B528F14191F1}" dt="2024-02-28T15:40:05.439" v="4213" actId="2085"/>
          <ac:spMkLst>
            <pc:docMk/>
            <pc:sldMk cId="1507465032" sldId="256"/>
            <ac:spMk id="12" creationId="{6E41C874-D220-5EAD-FDC4-6DBFC8346152}"/>
          </ac:spMkLst>
        </pc:spChg>
        <pc:picChg chg="add del mod">
          <ac:chgData name="Hagen Jung" userId="6926b828-c362-459b-bb8b-03a54be29719" providerId="ADAL" clId="{F71B3067-2AA1-44AF-9082-B528F14191F1}" dt="2024-02-28T13:27:01.978" v="143" actId="478"/>
          <ac:picMkLst>
            <pc:docMk/>
            <pc:sldMk cId="1507465032" sldId="256"/>
            <ac:picMk id="3" creationId="{89A9DFC8-8AB2-CF75-814A-A31FE7167418}"/>
          </ac:picMkLst>
        </pc:picChg>
        <pc:picChg chg="add del mod">
          <ac:chgData name="Hagen Jung" userId="6926b828-c362-459b-bb8b-03a54be29719" providerId="ADAL" clId="{F71B3067-2AA1-44AF-9082-B528F14191F1}" dt="2024-02-28T15:09:52.121" v="3263" actId="478"/>
          <ac:picMkLst>
            <pc:docMk/>
            <pc:sldMk cId="1507465032" sldId="256"/>
            <ac:picMk id="5" creationId="{30771F1D-FBDC-3221-C95B-92A8A26430F2}"/>
          </ac:picMkLst>
        </pc:picChg>
        <pc:picChg chg="add del mod">
          <ac:chgData name="Hagen Jung" userId="6926b828-c362-459b-bb8b-03a54be29719" providerId="ADAL" clId="{F71B3067-2AA1-44AF-9082-B528F14191F1}" dt="2024-02-28T15:40:59.650" v="4224" actId="478"/>
          <ac:picMkLst>
            <pc:docMk/>
            <pc:sldMk cId="1507465032" sldId="256"/>
            <ac:picMk id="7" creationId="{948A90EE-403F-CA04-14BC-ED3153AC0A4B}"/>
          </ac:picMkLst>
        </pc:picChg>
        <pc:picChg chg="mod">
          <ac:chgData name="Hagen Jung" userId="6926b828-c362-459b-bb8b-03a54be29719" providerId="ADAL" clId="{F71B3067-2AA1-44AF-9082-B528F14191F1}" dt="2024-02-28T15:43:50.340" v="4254" actId="1076"/>
          <ac:picMkLst>
            <pc:docMk/>
            <pc:sldMk cId="1507465032" sldId="256"/>
            <ac:picMk id="10" creationId="{34D02EDD-A1ED-FE3D-78F6-B01B53F0D5B2}"/>
          </ac:picMkLst>
        </pc:picChg>
      </pc:sldChg>
      <pc:sldChg chg="addSp delSp modSp mod modClrScheme chgLayout">
        <pc:chgData name="Hagen Jung" userId="6926b828-c362-459b-bb8b-03a54be29719" providerId="ADAL" clId="{F71B3067-2AA1-44AF-9082-B528F14191F1}" dt="2024-02-28T15:46:10.519" v="4298" actId="700"/>
        <pc:sldMkLst>
          <pc:docMk/>
          <pc:sldMk cId="2588478299" sldId="259"/>
        </pc:sldMkLst>
        <pc:spChg chg="add mod ord">
          <ac:chgData name="Hagen Jung" userId="6926b828-c362-459b-bb8b-03a54be29719" providerId="ADAL" clId="{F71B3067-2AA1-44AF-9082-B528F14191F1}" dt="2024-02-28T15:46:10.519" v="4298" actId="700"/>
          <ac:spMkLst>
            <pc:docMk/>
            <pc:sldMk cId="2588478299" sldId="259"/>
            <ac:spMk id="2" creationId="{33AF63AA-1678-6D01-C3A9-9C12384CCBA4}"/>
          </ac:spMkLst>
        </pc:spChg>
        <pc:spChg chg="mod ord">
          <ac:chgData name="Hagen Jung" userId="6926b828-c362-459b-bb8b-03a54be29719" providerId="ADAL" clId="{F71B3067-2AA1-44AF-9082-B528F14191F1}" dt="2024-02-28T15:46:10.519" v="4298" actId="700"/>
          <ac:spMkLst>
            <pc:docMk/>
            <pc:sldMk cId="2588478299" sldId="259"/>
            <ac:spMk id="4" creationId="{AC66AF3A-CC62-1FD8-F7C9-FC23AF905C05}"/>
          </ac:spMkLst>
        </pc:spChg>
        <pc:spChg chg="mod">
          <ac:chgData name="Hagen Jung" userId="6926b828-c362-459b-bb8b-03a54be29719" providerId="ADAL" clId="{F71B3067-2AA1-44AF-9082-B528F14191F1}" dt="2024-02-28T14:43:08.846" v="2384"/>
          <ac:spMkLst>
            <pc:docMk/>
            <pc:sldMk cId="2588478299" sldId="259"/>
            <ac:spMk id="5" creationId="{7A19916F-3ACC-619D-2F01-BE7EF147A8CD}"/>
          </ac:spMkLst>
        </pc:spChg>
        <pc:spChg chg="del mod">
          <ac:chgData name="Hagen Jung" userId="6926b828-c362-459b-bb8b-03a54be29719" providerId="ADAL" clId="{F71B3067-2AA1-44AF-9082-B528F14191F1}" dt="2024-02-28T14:43:24.491" v="2389" actId="478"/>
          <ac:spMkLst>
            <pc:docMk/>
            <pc:sldMk cId="2588478299" sldId="259"/>
            <ac:spMk id="6" creationId="{249A5A26-6373-8E00-D2A8-2C2B9CD9FD67}"/>
          </ac:spMkLst>
        </pc:spChg>
        <pc:spChg chg="mod">
          <ac:chgData name="Hagen Jung" userId="6926b828-c362-459b-bb8b-03a54be29719" providerId="ADAL" clId="{F71B3067-2AA1-44AF-9082-B528F14191F1}" dt="2024-02-28T14:43:08.846" v="2384"/>
          <ac:spMkLst>
            <pc:docMk/>
            <pc:sldMk cId="2588478299" sldId="259"/>
            <ac:spMk id="11" creationId="{624945D3-FCC9-B726-69BD-B9F587B5D98C}"/>
          </ac:spMkLst>
        </pc:spChg>
        <pc:spChg chg="mod">
          <ac:chgData name="Hagen Jung" userId="6926b828-c362-459b-bb8b-03a54be29719" providerId="ADAL" clId="{F71B3067-2AA1-44AF-9082-B528F14191F1}" dt="2024-02-28T14:43:08.846" v="2384"/>
          <ac:spMkLst>
            <pc:docMk/>
            <pc:sldMk cId="2588478299" sldId="259"/>
            <ac:spMk id="12" creationId="{D7CF3A63-6FDC-B58C-8B1B-073E492C19B3}"/>
          </ac:spMkLst>
        </pc:spChg>
        <pc:grpChg chg="add del mod">
          <ac:chgData name="Hagen Jung" userId="6926b828-c362-459b-bb8b-03a54be29719" providerId="ADAL" clId="{F71B3067-2AA1-44AF-9082-B528F14191F1}" dt="2024-02-28T14:44:02.271" v="2399" actId="478"/>
          <ac:grpSpMkLst>
            <pc:docMk/>
            <pc:sldMk cId="2588478299" sldId="259"/>
            <ac:grpSpMk id="3" creationId="{1CB71869-E849-3CFE-B121-E7D03E27852C}"/>
          </ac:grpSpMkLst>
        </pc:grpChg>
        <pc:grpChg chg="del">
          <ac:chgData name="Hagen Jung" userId="6926b828-c362-459b-bb8b-03a54be29719" providerId="ADAL" clId="{F71B3067-2AA1-44AF-9082-B528F14191F1}" dt="2024-02-28T14:42:54.687" v="2382" actId="478"/>
          <ac:grpSpMkLst>
            <pc:docMk/>
            <pc:sldMk cId="2588478299" sldId="259"/>
            <ac:grpSpMk id="10" creationId="{BC29AF01-C9F2-C7F9-00DD-14873428BB61}"/>
          </ac:grpSpMkLst>
        </pc:grpChg>
      </pc:sldChg>
      <pc:sldChg chg="addSp delSp modSp mod modClrScheme chgLayout">
        <pc:chgData name="Hagen Jung" userId="6926b828-c362-459b-bb8b-03a54be29719" providerId="ADAL" clId="{F71B3067-2AA1-44AF-9082-B528F14191F1}" dt="2024-02-28T15:46:49.130" v="4309" actId="5793"/>
        <pc:sldMkLst>
          <pc:docMk/>
          <pc:sldMk cId="1904929122" sldId="260"/>
        </pc:sldMkLst>
        <pc:spChg chg="add mod ord">
          <ac:chgData name="Hagen Jung" userId="6926b828-c362-459b-bb8b-03a54be29719" providerId="ADAL" clId="{F71B3067-2AA1-44AF-9082-B528F14191F1}" dt="2024-02-28T15:46:49.130" v="4309" actId="5793"/>
          <ac:spMkLst>
            <pc:docMk/>
            <pc:sldMk cId="1904929122" sldId="260"/>
            <ac:spMk id="2" creationId="{F690CABF-F73B-53A5-63CA-313C4C013AE6}"/>
          </ac:spMkLst>
        </pc:spChg>
        <pc:spChg chg="mod ord">
          <ac:chgData name="Hagen Jung" userId="6926b828-c362-459b-bb8b-03a54be29719" providerId="ADAL" clId="{F71B3067-2AA1-44AF-9082-B528F14191F1}" dt="2024-02-28T15:46:37.352" v="4304" actId="20577"/>
          <ac:spMkLst>
            <pc:docMk/>
            <pc:sldMk cId="1904929122" sldId="260"/>
            <ac:spMk id="4" creationId="{7C5C9B9C-5D89-BAF3-6165-9D3BCE06DA00}"/>
          </ac:spMkLst>
        </pc:spChg>
        <pc:spChg chg="del mod">
          <ac:chgData name="Hagen Jung" userId="6926b828-c362-459b-bb8b-03a54be29719" providerId="ADAL" clId="{F71B3067-2AA1-44AF-9082-B528F14191F1}" dt="2024-02-28T15:46:26.350" v="4302" actId="478"/>
          <ac:spMkLst>
            <pc:docMk/>
            <pc:sldMk cId="1904929122" sldId="260"/>
            <ac:spMk id="6" creationId="{57D227BB-7F11-CF1E-92FE-372EA07A6954}"/>
          </ac:spMkLst>
        </pc:spChg>
      </pc:sldChg>
      <pc:sldChg chg="addSp delSp modSp mod modClrScheme chgLayout">
        <pc:chgData name="Hagen Jung" userId="6926b828-c362-459b-bb8b-03a54be29719" providerId="ADAL" clId="{F71B3067-2AA1-44AF-9082-B528F14191F1}" dt="2024-02-29T13:33:56.612" v="6499" actId="1036"/>
        <pc:sldMkLst>
          <pc:docMk/>
          <pc:sldMk cId="192174514" sldId="261"/>
        </pc:sldMkLst>
        <pc:spChg chg="mod ord">
          <ac:chgData name="Hagen Jung" userId="6926b828-c362-459b-bb8b-03a54be29719" providerId="ADAL" clId="{F71B3067-2AA1-44AF-9082-B528F14191F1}" dt="2024-02-29T13:31:53.796" v="6469" actId="20577"/>
          <ac:spMkLst>
            <pc:docMk/>
            <pc:sldMk cId="192174514" sldId="261"/>
            <ac:spMk id="2" creationId="{EBBF54D4-C877-8013-6E6A-86C7183A5A06}"/>
          </ac:spMkLst>
        </pc:spChg>
        <pc:spChg chg="add mod">
          <ac:chgData name="Hagen Jung" userId="6926b828-c362-459b-bb8b-03a54be29719" providerId="ADAL" clId="{F71B3067-2AA1-44AF-9082-B528F14191F1}" dt="2024-02-29T13:33:39.513" v="6488" actId="20577"/>
          <ac:spMkLst>
            <pc:docMk/>
            <pc:sldMk cId="192174514" sldId="261"/>
            <ac:spMk id="4" creationId="{4D90FC37-5F49-8A90-6106-5886F5A64020}"/>
          </ac:spMkLst>
        </pc:spChg>
        <pc:spChg chg="add mod">
          <ac:chgData name="Hagen Jung" userId="6926b828-c362-459b-bb8b-03a54be29719" providerId="ADAL" clId="{F71B3067-2AA1-44AF-9082-B528F14191F1}" dt="2024-02-29T13:03:58.964" v="5213" actId="1076"/>
          <ac:spMkLst>
            <pc:docMk/>
            <pc:sldMk cId="192174514" sldId="261"/>
            <ac:spMk id="7" creationId="{C501870E-DD54-01DD-527B-9A8C34FBDD94}"/>
          </ac:spMkLst>
        </pc:spChg>
        <pc:spChg chg="mod ord">
          <ac:chgData name="Hagen Jung" userId="6926b828-c362-459b-bb8b-03a54be29719" providerId="ADAL" clId="{F71B3067-2AA1-44AF-9082-B528F14191F1}" dt="2024-02-29T13:17:21.575" v="5876" actId="122"/>
          <ac:spMkLst>
            <pc:docMk/>
            <pc:sldMk cId="192174514" sldId="261"/>
            <ac:spMk id="10" creationId="{655DF401-9724-5D50-385A-C98567853C20}"/>
          </ac:spMkLst>
        </pc:spChg>
        <pc:spChg chg="add mod">
          <ac:chgData name="Hagen Jung" userId="6926b828-c362-459b-bb8b-03a54be29719" providerId="ADAL" clId="{F71B3067-2AA1-44AF-9082-B528F14191F1}" dt="2024-02-29T13:02:53.390" v="5202" actId="403"/>
          <ac:spMkLst>
            <pc:docMk/>
            <pc:sldMk cId="192174514" sldId="261"/>
            <ac:spMk id="12" creationId="{4747AE22-0C3A-D6AE-56DC-738B3A711A85}"/>
          </ac:spMkLst>
        </pc:spChg>
        <pc:spChg chg="add mod">
          <ac:chgData name="Hagen Jung" userId="6926b828-c362-459b-bb8b-03a54be29719" providerId="ADAL" clId="{F71B3067-2AA1-44AF-9082-B528F14191F1}" dt="2024-02-29T13:15:54.550" v="5777" actId="1076"/>
          <ac:spMkLst>
            <pc:docMk/>
            <pc:sldMk cId="192174514" sldId="261"/>
            <ac:spMk id="14" creationId="{99DCD37A-FB1D-559F-7CD8-D8E3778EE6C7}"/>
          </ac:spMkLst>
        </pc:spChg>
        <pc:spChg chg="add mod">
          <ac:chgData name="Hagen Jung" userId="6926b828-c362-459b-bb8b-03a54be29719" providerId="ADAL" clId="{F71B3067-2AA1-44AF-9082-B528F14191F1}" dt="2024-02-29T13:04:28.623" v="5214" actId="1076"/>
          <ac:spMkLst>
            <pc:docMk/>
            <pc:sldMk cId="192174514" sldId="261"/>
            <ac:spMk id="15" creationId="{56B7B8F1-F462-668A-E829-117199AA2AEB}"/>
          </ac:spMkLst>
        </pc:spChg>
        <pc:spChg chg="add mod">
          <ac:chgData name="Hagen Jung" userId="6926b828-c362-459b-bb8b-03a54be29719" providerId="ADAL" clId="{F71B3067-2AA1-44AF-9082-B528F14191F1}" dt="2024-02-29T13:02:58.486" v="5203" actId="1076"/>
          <ac:spMkLst>
            <pc:docMk/>
            <pc:sldMk cId="192174514" sldId="261"/>
            <ac:spMk id="16" creationId="{6931C79D-CF8D-2F28-63F5-47BAE7B1B8BA}"/>
          </ac:spMkLst>
        </pc:spChg>
        <pc:spChg chg="add mod">
          <ac:chgData name="Hagen Jung" userId="6926b828-c362-459b-bb8b-03a54be29719" providerId="ADAL" clId="{F71B3067-2AA1-44AF-9082-B528F14191F1}" dt="2024-02-29T13:33:56.612" v="6499" actId="1036"/>
          <ac:spMkLst>
            <pc:docMk/>
            <pc:sldMk cId="192174514" sldId="261"/>
            <ac:spMk id="17" creationId="{EEFD5775-A82A-3192-A1BE-7DF40DB1CA83}"/>
          </ac:spMkLst>
        </pc:spChg>
        <pc:spChg chg="add mod">
          <ac:chgData name="Hagen Jung" userId="6926b828-c362-459b-bb8b-03a54be29719" providerId="ADAL" clId="{F71B3067-2AA1-44AF-9082-B528F14191F1}" dt="2024-02-29T13:33:50.080" v="6490" actId="1076"/>
          <ac:spMkLst>
            <pc:docMk/>
            <pc:sldMk cId="192174514" sldId="261"/>
            <ac:spMk id="18" creationId="{58969B70-8278-521B-F324-E37A65BE3EF1}"/>
          </ac:spMkLst>
        </pc:spChg>
        <pc:spChg chg="add del mod ord">
          <ac:chgData name="Hagen Jung" userId="6926b828-c362-459b-bb8b-03a54be29719" providerId="ADAL" clId="{F71B3067-2AA1-44AF-9082-B528F14191F1}" dt="2024-02-29T13:09:27.199" v="5375" actId="14100"/>
          <ac:spMkLst>
            <pc:docMk/>
            <pc:sldMk cId="192174514" sldId="261"/>
            <ac:spMk id="19" creationId="{DAF8C108-C2E4-C8FA-041A-5BA37FABAC7C}"/>
          </ac:spMkLst>
        </pc:spChg>
        <pc:spChg chg="mod ord">
          <ac:chgData name="Hagen Jung" userId="6926b828-c362-459b-bb8b-03a54be29719" providerId="ADAL" clId="{F71B3067-2AA1-44AF-9082-B528F14191F1}" dt="2024-02-29T13:17:17.977" v="5874" actId="122"/>
          <ac:spMkLst>
            <pc:docMk/>
            <pc:sldMk cId="192174514" sldId="261"/>
            <ac:spMk id="23" creationId="{647D7D8D-1C32-47DF-067A-DF51962912DD}"/>
          </ac:spMkLst>
        </pc:spChg>
        <pc:spChg chg="mod ord">
          <ac:chgData name="Hagen Jung" userId="6926b828-c362-459b-bb8b-03a54be29719" providerId="ADAL" clId="{F71B3067-2AA1-44AF-9082-B528F14191F1}" dt="2024-02-29T13:16:02.394" v="5779" actId="1035"/>
          <ac:spMkLst>
            <pc:docMk/>
            <pc:sldMk cId="192174514" sldId="261"/>
            <ac:spMk id="24" creationId="{0DA87B58-EB6D-8AB0-2878-12DB860E821F}"/>
          </ac:spMkLst>
        </pc:spChg>
        <pc:spChg chg="mod ord">
          <ac:chgData name="Hagen Jung" userId="6926b828-c362-459b-bb8b-03a54be29719" providerId="ADAL" clId="{F71B3067-2AA1-44AF-9082-B528F14191F1}" dt="2024-02-29T13:17:26.326" v="5878" actId="122"/>
          <ac:spMkLst>
            <pc:docMk/>
            <pc:sldMk cId="192174514" sldId="261"/>
            <ac:spMk id="27" creationId="{36FD9DF0-AED5-939C-CB78-692B7C08F390}"/>
          </ac:spMkLst>
        </pc:spChg>
        <pc:spChg chg="mod ord">
          <ac:chgData name="Hagen Jung" userId="6926b828-c362-459b-bb8b-03a54be29719" providerId="ADAL" clId="{F71B3067-2AA1-44AF-9082-B528F14191F1}" dt="2024-02-29T13:14:43.862" v="5743" actId="14100"/>
          <ac:spMkLst>
            <pc:docMk/>
            <pc:sldMk cId="192174514" sldId="261"/>
            <ac:spMk id="28" creationId="{0330344F-4CE2-7B53-251A-2587E2ADD89F}"/>
          </ac:spMkLst>
        </pc:spChg>
        <pc:picChg chg="add mod">
          <ac:chgData name="Hagen Jung" userId="6926b828-c362-459b-bb8b-03a54be29719" providerId="ADAL" clId="{F71B3067-2AA1-44AF-9082-B528F14191F1}" dt="2024-02-29T13:16:59.974" v="5871" actId="1037"/>
          <ac:picMkLst>
            <pc:docMk/>
            <pc:sldMk cId="192174514" sldId="261"/>
            <ac:picMk id="3" creationId="{9EF68D5C-D6D2-16EB-FE89-F635659FE618}"/>
          </ac:picMkLst>
        </pc:picChg>
        <pc:picChg chg="add del mod">
          <ac:chgData name="Hagen Jung" userId="6926b828-c362-459b-bb8b-03a54be29719" providerId="ADAL" clId="{F71B3067-2AA1-44AF-9082-B528F14191F1}" dt="2024-02-28T14:55:12.031" v="2928" actId="478"/>
          <ac:picMkLst>
            <pc:docMk/>
            <pc:sldMk cId="192174514" sldId="261"/>
            <ac:picMk id="4" creationId="{022817A1-420B-2EB2-6E35-D656742FF5B8}"/>
          </ac:picMkLst>
        </pc:picChg>
        <pc:picChg chg="add mod">
          <ac:chgData name="Hagen Jung" userId="6926b828-c362-459b-bb8b-03a54be29719" providerId="ADAL" clId="{F71B3067-2AA1-44AF-9082-B528F14191F1}" dt="2024-02-29T13:16:38.623" v="5823" actId="1038"/>
          <ac:picMkLst>
            <pc:docMk/>
            <pc:sldMk cId="192174514" sldId="261"/>
            <ac:picMk id="5" creationId="{9E03B8DD-F536-0C53-486F-FD43D90401B1}"/>
          </ac:picMkLst>
        </pc:picChg>
        <pc:picChg chg="add mod ord">
          <ac:chgData name="Hagen Jung" userId="6926b828-c362-459b-bb8b-03a54be29719" providerId="ADAL" clId="{F71B3067-2AA1-44AF-9082-B528F14191F1}" dt="2024-02-29T13:15:48.038" v="5776" actId="1076"/>
          <ac:picMkLst>
            <pc:docMk/>
            <pc:sldMk cId="192174514" sldId="261"/>
            <ac:picMk id="6" creationId="{CD91D440-CA65-23E2-1557-0BCAC603A687}"/>
          </ac:picMkLst>
        </pc:picChg>
        <pc:picChg chg="add mod ord">
          <ac:chgData name="Hagen Jung" userId="6926b828-c362-459b-bb8b-03a54be29719" providerId="ADAL" clId="{F71B3067-2AA1-44AF-9082-B528F14191F1}" dt="2024-02-29T13:12:43.718" v="5609" actId="1076"/>
          <ac:picMkLst>
            <pc:docMk/>
            <pc:sldMk cId="192174514" sldId="261"/>
            <ac:picMk id="8" creationId="{67F064CA-DADC-B8B9-2AE5-DF639832A9A5}"/>
          </ac:picMkLst>
        </pc:picChg>
        <pc:picChg chg="add mod">
          <ac:chgData name="Hagen Jung" userId="6926b828-c362-459b-bb8b-03a54be29719" providerId="ADAL" clId="{F71B3067-2AA1-44AF-9082-B528F14191F1}" dt="2024-02-29T13:16:50.358" v="5852" actId="1038"/>
          <ac:picMkLst>
            <pc:docMk/>
            <pc:sldMk cId="192174514" sldId="261"/>
            <ac:picMk id="9" creationId="{AA99C5CB-7B05-4DDC-E5CB-084441069CD1}"/>
          </ac:picMkLst>
        </pc:picChg>
        <pc:picChg chg="add mod ord">
          <ac:chgData name="Hagen Jung" userId="6926b828-c362-459b-bb8b-03a54be29719" providerId="ADAL" clId="{F71B3067-2AA1-44AF-9082-B528F14191F1}" dt="2024-02-29T13:12:36.733" v="5608" actId="1076"/>
          <ac:picMkLst>
            <pc:docMk/>
            <pc:sldMk cId="192174514" sldId="261"/>
            <ac:picMk id="11" creationId="{B5643542-8ED6-8732-042B-4B26EDF316F6}"/>
          </ac:picMkLst>
        </pc:picChg>
        <pc:picChg chg="add mod">
          <ac:chgData name="Hagen Jung" userId="6926b828-c362-459b-bb8b-03a54be29719" providerId="ADAL" clId="{F71B3067-2AA1-44AF-9082-B528F14191F1}" dt="2024-02-28T15:11:59" v="3293" actId="14100"/>
          <ac:picMkLst>
            <pc:docMk/>
            <pc:sldMk cId="192174514" sldId="261"/>
            <ac:picMk id="12" creationId="{BBDC5E29-1A62-2631-E1CE-1EAF719D1DD3}"/>
          </ac:picMkLst>
        </pc:picChg>
        <pc:picChg chg="add mod">
          <ac:chgData name="Hagen Jung" userId="6926b828-c362-459b-bb8b-03a54be29719" providerId="ADAL" clId="{F71B3067-2AA1-44AF-9082-B528F14191F1}" dt="2024-02-29T13:03:19.209" v="5209" actId="1076"/>
          <ac:picMkLst>
            <pc:docMk/>
            <pc:sldMk cId="192174514" sldId="261"/>
            <ac:picMk id="13" creationId="{FA9E3BBA-E675-4BFB-DDB7-E604A964CD59}"/>
          </ac:picMkLst>
        </pc:picChg>
        <pc:picChg chg="del">
          <ac:chgData name="Hagen Jung" userId="6926b828-c362-459b-bb8b-03a54be29719" providerId="ADAL" clId="{F71B3067-2AA1-44AF-9082-B528F14191F1}" dt="2024-02-28T14:56:42.640" v="2963" actId="478"/>
          <ac:picMkLst>
            <pc:docMk/>
            <pc:sldMk cId="192174514" sldId="261"/>
            <ac:picMk id="34" creationId="{BE6961E8-51DF-84B9-D13F-119F9A11BC9D}"/>
          </ac:picMkLst>
        </pc:picChg>
        <pc:picChg chg="del">
          <ac:chgData name="Hagen Jung" userId="6926b828-c362-459b-bb8b-03a54be29719" providerId="ADAL" clId="{F71B3067-2AA1-44AF-9082-B528F14191F1}" dt="2024-02-28T14:55:51.798" v="2950" actId="478"/>
          <ac:picMkLst>
            <pc:docMk/>
            <pc:sldMk cId="192174514" sldId="261"/>
            <ac:picMk id="37" creationId="{D8BF8FC8-CB15-4A57-4297-BA1FB2D4FAA5}"/>
          </ac:picMkLst>
        </pc:picChg>
        <pc:picChg chg="del mod">
          <ac:chgData name="Hagen Jung" userId="6926b828-c362-459b-bb8b-03a54be29719" providerId="ADAL" clId="{F71B3067-2AA1-44AF-9082-B528F14191F1}" dt="2024-02-28T15:00:55.183" v="3024" actId="478"/>
          <ac:picMkLst>
            <pc:docMk/>
            <pc:sldMk cId="192174514" sldId="261"/>
            <ac:picMk id="39" creationId="{5BCB3F4B-0CD3-6478-C6EF-15F87C81E5C1}"/>
          </ac:picMkLst>
        </pc:picChg>
        <pc:picChg chg="add mod">
          <ac:chgData name="Hagen Jung" userId="6926b828-c362-459b-bb8b-03a54be29719" providerId="ADAL" clId="{F71B3067-2AA1-44AF-9082-B528F14191F1}" dt="2024-02-29T12:45:27.698" v="4474" actId="14100"/>
          <ac:picMkLst>
            <pc:docMk/>
            <pc:sldMk cId="192174514" sldId="261"/>
            <ac:picMk id="1026" creationId="{2662256B-AD56-F82D-8111-50BD0D5346A8}"/>
          </ac:picMkLst>
        </pc:picChg>
        <pc:picChg chg="add del">
          <ac:chgData name="Hagen Jung" userId="6926b828-c362-459b-bb8b-03a54be29719" providerId="ADAL" clId="{F71B3067-2AA1-44AF-9082-B528F14191F1}" dt="2024-02-28T15:13:42.001" v="3301" actId="478"/>
          <ac:picMkLst>
            <pc:docMk/>
            <pc:sldMk cId="192174514" sldId="261"/>
            <ac:picMk id="1026" creationId="{4AC46D80-03EA-4E64-1BFA-CF7FC50122D7}"/>
          </ac:picMkLst>
        </pc:picChg>
        <pc:picChg chg="add mod">
          <ac:chgData name="Hagen Jung" userId="6926b828-c362-459b-bb8b-03a54be29719" providerId="ADAL" clId="{F71B3067-2AA1-44AF-9082-B528F14191F1}" dt="2024-02-29T13:14:52.579" v="5767" actId="1036"/>
          <ac:picMkLst>
            <pc:docMk/>
            <pc:sldMk cId="192174514" sldId="261"/>
            <ac:picMk id="1028" creationId="{6823F6B0-5320-AAE8-F18F-29769E3C33A1}"/>
          </ac:picMkLst>
        </pc:picChg>
        <pc:picChg chg="add del mod">
          <ac:chgData name="Hagen Jung" userId="6926b828-c362-459b-bb8b-03a54be29719" providerId="ADAL" clId="{F71B3067-2AA1-44AF-9082-B528F14191F1}" dt="2024-02-28T15:13:41.314" v="3300" actId="14100"/>
          <ac:picMkLst>
            <pc:docMk/>
            <pc:sldMk cId="192174514" sldId="261"/>
            <ac:picMk id="1028" creationId="{FA9E3BBA-E675-4BFB-DDB7-E604A964CD59}"/>
          </ac:picMkLst>
        </pc:picChg>
      </pc:sldChg>
      <pc:sldChg chg="addSp modSp del mod ord chgLayout">
        <pc:chgData name="Hagen Jung" userId="6926b828-c362-459b-bb8b-03a54be29719" providerId="ADAL" clId="{F71B3067-2AA1-44AF-9082-B528F14191F1}" dt="2024-02-29T13:26:41.791" v="6445" actId="47"/>
        <pc:sldMkLst>
          <pc:docMk/>
          <pc:sldMk cId="2990830422" sldId="262"/>
        </pc:sldMkLst>
        <pc:spChg chg="add mod ord">
          <ac:chgData name="Hagen Jung" userId="6926b828-c362-459b-bb8b-03a54be29719" providerId="ADAL" clId="{F71B3067-2AA1-44AF-9082-B528F14191F1}" dt="2024-02-28T15:45:15.761" v="4290" actId="20577"/>
          <ac:spMkLst>
            <pc:docMk/>
            <pc:sldMk cId="2990830422" sldId="262"/>
            <ac:spMk id="2" creationId="{06C2C16F-99CD-E98A-BCBB-A2A45E35D907}"/>
          </ac:spMkLst>
        </pc:spChg>
        <pc:spChg chg="mod ord">
          <ac:chgData name="Hagen Jung" userId="6926b828-c362-459b-bb8b-03a54be29719" providerId="ADAL" clId="{F71B3067-2AA1-44AF-9082-B528F14191F1}" dt="2024-02-29T12:43:27.389" v="4448" actId="20577"/>
          <ac:spMkLst>
            <pc:docMk/>
            <pc:sldMk cId="2990830422" sldId="262"/>
            <ac:spMk id="4" creationId="{0DF0C546-001B-2366-D998-1033889CAD3A}"/>
          </ac:spMkLst>
        </pc:spChg>
      </pc:sldChg>
      <pc:sldChg chg="addSp delSp modSp mod modClrScheme chgLayout">
        <pc:chgData name="Hagen Jung" userId="6926b828-c362-459b-bb8b-03a54be29719" providerId="ADAL" clId="{F71B3067-2AA1-44AF-9082-B528F14191F1}" dt="2024-02-28T15:45:51.118" v="4297" actId="700"/>
        <pc:sldMkLst>
          <pc:docMk/>
          <pc:sldMk cId="3438654712" sldId="263"/>
        </pc:sldMkLst>
        <pc:spChg chg="add mod ord">
          <ac:chgData name="Hagen Jung" userId="6926b828-c362-459b-bb8b-03a54be29719" providerId="ADAL" clId="{F71B3067-2AA1-44AF-9082-B528F14191F1}" dt="2024-02-28T15:45:51.118" v="4297" actId="700"/>
          <ac:spMkLst>
            <pc:docMk/>
            <pc:sldMk cId="3438654712" sldId="263"/>
            <ac:spMk id="2" creationId="{73540790-B952-4842-6800-4AB45D8DD758}"/>
          </ac:spMkLst>
        </pc:spChg>
        <pc:spChg chg="add del mod ord">
          <ac:chgData name="Hagen Jung" userId="6926b828-c362-459b-bb8b-03a54be29719" providerId="ADAL" clId="{F71B3067-2AA1-44AF-9082-B528F14191F1}" dt="2024-02-28T14:01:05.783" v="586" actId="700"/>
          <ac:spMkLst>
            <pc:docMk/>
            <pc:sldMk cId="3438654712" sldId="263"/>
            <ac:spMk id="3" creationId="{A8CB0887-88DC-A6D5-9ABA-45B5511A3F7A}"/>
          </ac:spMkLst>
        </pc:spChg>
        <pc:spChg chg="del mod">
          <ac:chgData name="Hagen Jung" userId="6926b828-c362-459b-bb8b-03a54be29719" providerId="ADAL" clId="{F71B3067-2AA1-44AF-9082-B528F14191F1}" dt="2024-02-28T14:12:20.950" v="664" actId="478"/>
          <ac:spMkLst>
            <pc:docMk/>
            <pc:sldMk cId="3438654712" sldId="263"/>
            <ac:spMk id="4" creationId="{901578C1-6FF6-DAFC-CEF4-9E8F8C00F7BC}"/>
          </ac:spMkLst>
        </pc:spChg>
        <pc:spChg chg="del">
          <ac:chgData name="Hagen Jung" userId="6926b828-c362-459b-bb8b-03a54be29719" providerId="ADAL" clId="{F71B3067-2AA1-44AF-9082-B528F14191F1}" dt="2024-02-28T14:12:20.390" v="663" actId="478"/>
          <ac:spMkLst>
            <pc:docMk/>
            <pc:sldMk cId="3438654712" sldId="263"/>
            <ac:spMk id="5" creationId="{15636E62-C204-6811-595B-58B2BBA4B39D}"/>
          </ac:spMkLst>
        </pc:spChg>
        <pc:spChg chg="del">
          <ac:chgData name="Hagen Jung" userId="6926b828-c362-459b-bb8b-03a54be29719" providerId="ADAL" clId="{F71B3067-2AA1-44AF-9082-B528F14191F1}" dt="2024-02-28T14:12:21.800" v="665" actId="478"/>
          <ac:spMkLst>
            <pc:docMk/>
            <pc:sldMk cId="3438654712" sldId="263"/>
            <ac:spMk id="6" creationId="{1719996D-B813-A703-CC16-58E16B90602A}"/>
          </ac:spMkLst>
        </pc:spChg>
        <pc:spChg chg="del mod">
          <ac:chgData name="Hagen Jung" userId="6926b828-c362-459b-bb8b-03a54be29719" providerId="ADAL" clId="{F71B3067-2AA1-44AF-9082-B528F14191F1}" dt="2024-02-28T14:01:00.791" v="584" actId="478"/>
          <ac:spMkLst>
            <pc:docMk/>
            <pc:sldMk cId="3438654712" sldId="263"/>
            <ac:spMk id="7" creationId="{134C9E71-67F0-F14F-35C8-316BCB8AC1FE}"/>
          </ac:spMkLst>
        </pc:spChg>
        <pc:spChg chg="del mod">
          <ac:chgData name="Hagen Jung" userId="6926b828-c362-459b-bb8b-03a54be29719" providerId="ADAL" clId="{F71B3067-2AA1-44AF-9082-B528F14191F1}" dt="2024-02-28T14:18:31.552" v="1007" actId="478"/>
          <ac:spMkLst>
            <pc:docMk/>
            <pc:sldMk cId="3438654712" sldId="263"/>
            <ac:spMk id="8" creationId="{DB11396A-B418-1F83-1633-1F61D10E5BD1}"/>
          </ac:spMkLst>
        </pc:spChg>
        <pc:spChg chg="mod topLvl">
          <ac:chgData name="Hagen Jung" userId="6926b828-c362-459b-bb8b-03a54be29719" providerId="ADAL" clId="{F71B3067-2AA1-44AF-9082-B528F14191F1}" dt="2024-02-28T14:18:59.612" v="1016" actId="164"/>
          <ac:spMkLst>
            <pc:docMk/>
            <pc:sldMk cId="3438654712" sldId="263"/>
            <ac:spMk id="10" creationId="{588A175B-34E0-34BF-1F4E-A0398C40A679}"/>
          </ac:spMkLst>
        </pc:spChg>
        <pc:spChg chg="mod topLvl">
          <ac:chgData name="Hagen Jung" userId="6926b828-c362-459b-bb8b-03a54be29719" providerId="ADAL" clId="{F71B3067-2AA1-44AF-9082-B528F14191F1}" dt="2024-02-28T14:18:59.612" v="1016" actId="164"/>
          <ac:spMkLst>
            <pc:docMk/>
            <pc:sldMk cId="3438654712" sldId="263"/>
            <ac:spMk id="11" creationId="{834D330A-B836-117F-592E-F182334D4FFD}"/>
          </ac:spMkLst>
        </pc:spChg>
        <pc:spChg chg="mod topLvl">
          <ac:chgData name="Hagen Jung" userId="6926b828-c362-459b-bb8b-03a54be29719" providerId="ADAL" clId="{F71B3067-2AA1-44AF-9082-B528F14191F1}" dt="2024-02-28T14:18:59.612" v="1016" actId="164"/>
          <ac:spMkLst>
            <pc:docMk/>
            <pc:sldMk cId="3438654712" sldId="263"/>
            <ac:spMk id="12" creationId="{0978564E-4216-7834-E9A8-87506CEAD2A4}"/>
          </ac:spMkLst>
        </pc:spChg>
        <pc:spChg chg="add del mod ord">
          <ac:chgData name="Hagen Jung" userId="6926b828-c362-459b-bb8b-03a54be29719" providerId="ADAL" clId="{F71B3067-2AA1-44AF-9082-B528F14191F1}" dt="2024-02-28T14:18:34.714" v="1008" actId="700"/>
          <ac:spMkLst>
            <pc:docMk/>
            <pc:sldMk cId="3438654712" sldId="263"/>
            <ac:spMk id="13" creationId="{C6F18909-338A-1AA9-EECD-0391210166F4}"/>
          </ac:spMkLst>
        </pc:spChg>
        <pc:spChg chg="add mod ord">
          <ac:chgData name="Hagen Jung" userId="6926b828-c362-459b-bb8b-03a54be29719" providerId="ADAL" clId="{F71B3067-2AA1-44AF-9082-B528F14191F1}" dt="2024-02-28T15:45:51.118" v="4297" actId="700"/>
          <ac:spMkLst>
            <pc:docMk/>
            <pc:sldMk cId="3438654712" sldId="263"/>
            <ac:spMk id="14" creationId="{782565F7-A86A-D6B2-0EAC-C7C48462B380}"/>
          </ac:spMkLst>
        </pc:spChg>
        <pc:grpChg chg="add del mod">
          <ac:chgData name="Hagen Jung" userId="6926b828-c362-459b-bb8b-03a54be29719" providerId="ADAL" clId="{F71B3067-2AA1-44AF-9082-B528F14191F1}" dt="2024-02-28T14:12:35.421" v="667" actId="165"/>
          <ac:grpSpMkLst>
            <pc:docMk/>
            <pc:sldMk cId="3438654712" sldId="263"/>
            <ac:grpSpMk id="9" creationId="{DD59886C-2E98-33E1-422C-5A7A9A5E63C9}"/>
          </ac:grpSpMkLst>
        </pc:grpChg>
        <pc:grpChg chg="add del mod">
          <ac:chgData name="Hagen Jung" userId="6926b828-c362-459b-bb8b-03a54be29719" providerId="ADAL" clId="{F71B3067-2AA1-44AF-9082-B528F14191F1}" dt="2024-02-28T14:19:29.870" v="1020" actId="478"/>
          <ac:grpSpMkLst>
            <pc:docMk/>
            <pc:sldMk cId="3438654712" sldId="263"/>
            <ac:grpSpMk id="15" creationId="{008EE18B-D93D-73A2-9EF0-5D0E110F9ED8}"/>
          </ac:grpSpMkLst>
        </pc:grpChg>
        <pc:picChg chg="add del mod">
          <ac:chgData name="Hagen Jung" userId="6926b828-c362-459b-bb8b-03a54be29719" providerId="ADAL" clId="{F71B3067-2AA1-44AF-9082-B528F14191F1}" dt="2024-02-28T15:42:41.791" v="4243" actId="478"/>
          <ac:picMkLst>
            <pc:docMk/>
            <pc:sldMk cId="3438654712" sldId="263"/>
            <ac:picMk id="16" creationId="{8CCC0D62-83A1-34B0-BE91-9241F78A8D02}"/>
          </ac:picMkLst>
        </pc:picChg>
      </pc:sldChg>
      <pc:sldChg chg="modSp mod modClrScheme chgLayout">
        <pc:chgData name="Hagen Jung" userId="6926b828-c362-459b-bb8b-03a54be29719" providerId="ADAL" clId="{F71B3067-2AA1-44AF-9082-B528F14191F1}" dt="2024-02-29T13:19:24.225" v="5937" actId="1076"/>
        <pc:sldMkLst>
          <pc:docMk/>
          <pc:sldMk cId="1461716454" sldId="264"/>
        </pc:sldMkLst>
        <pc:spChg chg="mod ord">
          <ac:chgData name="Hagen Jung" userId="6926b828-c362-459b-bb8b-03a54be29719" providerId="ADAL" clId="{F71B3067-2AA1-44AF-9082-B528F14191F1}" dt="2024-02-28T15:10:41.710" v="3290" actId="242"/>
          <ac:spMkLst>
            <pc:docMk/>
            <pc:sldMk cId="1461716454" sldId="264"/>
            <ac:spMk id="2" creationId="{869F5112-142D-9982-0776-B846692FF461}"/>
          </ac:spMkLst>
        </pc:spChg>
        <pc:spChg chg="mod ord">
          <ac:chgData name="Hagen Jung" userId="6926b828-c362-459b-bb8b-03a54be29719" providerId="ADAL" clId="{F71B3067-2AA1-44AF-9082-B528F14191F1}" dt="2024-02-29T13:19:24.225" v="5937" actId="1076"/>
          <ac:spMkLst>
            <pc:docMk/>
            <pc:sldMk cId="1461716454" sldId="264"/>
            <ac:spMk id="3" creationId="{6A23E756-B028-FC92-658A-E8B1C329FEE7}"/>
          </ac:spMkLst>
        </pc:spChg>
      </pc:sldChg>
      <pc:sldChg chg="addSp delSp modSp mod modClrScheme chgLayout">
        <pc:chgData name="Hagen Jung" userId="6926b828-c362-459b-bb8b-03a54be29719" providerId="ADAL" clId="{F71B3067-2AA1-44AF-9082-B528F14191F1}" dt="2024-02-28T15:47:10.022" v="4312" actId="20577"/>
        <pc:sldMkLst>
          <pc:docMk/>
          <pc:sldMk cId="432822274" sldId="265"/>
        </pc:sldMkLst>
        <pc:spChg chg="add mod ord">
          <ac:chgData name="Hagen Jung" userId="6926b828-c362-459b-bb8b-03a54be29719" providerId="ADAL" clId="{F71B3067-2AA1-44AF-9082-B528F14191F1}" dt="2024-02-28T15:47:10.022" v="4312" actId="20577"/>
          <ac:spMkLst>
            <pc:docMk/>
            <pc:sldMk cId="432822274" sldId="265"/>
            <ac:spMk id="2" creationId="{D07D29BE-DB4A-D3CE-80BF-F47D33C40A45}"/>
          </ac:spMkLst>
        </pc:spChg>
        <pc:spChg chg="mod ord">
          <ac:chgData name="Hagen Jung" userId="6926b828-c362-459b-bb8b-03a54be29719" providerId="ADAL" clId="{F71B3067-2AA1-44AF-9082-B528F14191F1}" dt="2024-02-28T15:43:05.405" v="4249" actId="700"/>
          <ac:spMkLst>
            <pc:docMk/>
            <pc:sldMk cId="432822274" sldId="265"/>
            <ac:spMk id="3" creationId="{08234250-80D3-E502-8257-0C6B12BE8E7F}"/>
          </ac:spMkLst>
        </pc:spChg>
        <pc:spChg chg="del mod ord">
          <ac:chgData name="Hagen Jung" userId="6926b828-c362-459b-bb8b-03a54be29719" providerId="ADAL" clId="{F71B3067-2AA1-44AF-9082-B528F14191F1}" dt="2024-02-28T15:25:39.950" v="3656" actId="700"/>
          <ac:spMkLst>
            <pc:docMk/>
            <pc:sldMk cId="432822274" sldId="265"/>
            <ac:spMk id="4" creationId="{165377F8-7433-21C1-9CA5-706813278014}"/>
          </ac:spMkLst>
        </pc:spChg>
      </pc:sldChg>
      <pc:sldChg chg="addSp delSp modSp mod modClrScheme chgLayout">
        <pc:chgData name="Hagen Jung" userId="6926b828-c362-459b-bb8b-03a54be29719" providerId="ADAL" clId="{F71B3067-2AA1-44AF-9082-B528F14191F1}" dt="2024-02-28T15:39:07.157" v="4200" actId="6549"/>
        <pc:sldMkLst>
          <pc:docMk/>
          <pc:sldMk cId="261873409" sldId="266"/>
        </pc:sldMkLst>
        <pc:spChg chg="add mod">
          <ac:chgData name="Hagen Jung" userId="6926b828-c362-459b-bb8b-03a54be29719" providerId="ADAL" clId="{F71B3067-2AA1-44AF-9082-B528F14191F1}" dt="2024-02-28T15:38:02.860" v="4184" actId="108"/>
          <ac:spMkLst>
            <pc:docMk/>
            <pc:sldMk cId="261873409" sldId="266"/>
            <ac:spMk id="2" creationId="{0B654B3B-8F91-7DCC-C150-19F3BB1E928A}"/>
          </ac:spMkLst>
        </pc:spChg>
        <pc:spChg chg="add del">
          <ac:chgData name="Hagen Jung" userId="6926b828-c362-459b-bb8b-03a54be29719" providerId="ADAL" clId="{F71B3067-2AA1-44AF-9082-B528F14191F1}" dt="2024-02-28T12:37:23.921" v="108" actId="22"/>
          <ac:spMkLst>
            <pc:docMk/>
            <pc:sldMk cId="261873409" sldId="266"/>
            <ac:spMk id="4" creationId="{E4A963DA-9B91-947C-7176-BEB0DE97B171}"/>
          </ac:spMkLst>
        </pc:spChg>
        <pc:spChg chg="mod">
          <ac:chgData name="Hagen Jung" userId="6926b828-c362-459b-bb8b-03a54be29719" providerId="ADAL" clId="{F71B3067-2AA1-44AF-9082-B528F14191F1}" dt="2024-02-28T15:35:57.350" v="4035" actId="14100"/>
          <ac:spMkLst>
            <pc:docMk/>
            <pc:sldMk cId="261873409" sldId="266"/>
            <ac:spMk id="5" creationId="{EAC488A0-6147-3415-0FFD-EA647F2F68E4}"/>
          </ac:spMkLst>
        </pc:spChg>
        <pc:spChg chg="mod">
          <ac:chgData name="Hagen Jung" userId="6926b828-c362-459b-bb8b-03a54be29719" providerId="ADAL" clId="{F71B3067-2AA1-44AF-9082-B528F14191F1}" dt="2024-02-28T15:35:55.354" v="4034" actId="14100"/>
          <ac:spMkLst>
            <pc:docMk/>
            <pc:sldMk cId="261873409" sldId="266"/>
            <ac:spMk id="6" creationId="{85CC523D-BE06-65EC-8111-8716E6B4BB63}"/>
          </ac:spMkLst>
        </pc:spChg>
        <pc:spChg chg="mod">
          <ac:chgData name="Hagen Jung" userId="6926b828-c362-459b-bb8b-03a54be29719" providerId="ADAL" clId="{F71B3067-2AA1-44AF-9082-B528F14191F1}" dt="2024-02-28T15:36:01.442" v="4048" actId="1036"/>
          <ac:spMkLst>
            <pc:docMk/>
            <pc:sldMk cId="261873409" sldId="266"/>
            <ac:spMk id="7" creationId="{87D1BA18-E7B2-8C51-9E98-A2010D46CE52}"/>
          </ac:spMkLst>
        </pc:spChg>
        <pc:spChg chg="mod">
          <ac:chgData name="Hagen Jung" userId="6926b828-c362-459b-bb8b-03a54be29719" providerId="ADAL" clId="{F71B3067-2AA1-44AF-9082-B528F14191F1}" dt="2024-02-28T15:36:01.442" v="4048" actId="1036"/>
          <ac:spMkLst>
            <pc:docMk/>
            <pc:sldMk cId="261873409" sldId="266"/>
            <ac:spMk id="8" creationId="{E120EDD0-C0CB-BD06-F8D9-AD41BBA5D638}"/>
          </ac:spMkLst>
        </pc:spChg>
        <pc:spChg chg="add mod">
          <ac:chgData name="Hagen Jung" userId="6926b828-c362-459b-bb8b-03a54be29719" providerId="ADAL" clId="{F71B3067-2AA1-44AF-9082-B528F14191F1}" dt="2024-02-28T15:38:04.896" v="4185" actId="108"/>
          <ac:spMkLst>
            <pc:docMk/>
            <pc:sldMk cId="261873409" sldId="266"/>
            <ac:spMk id="9" creationId="{1E776FF5-C223-E5F0-8E7B-A55445AB82D5}"/>
          </ac:spMkLst>
        </pc:spChg>
        <pc:spChg chg="mod ord">
          <ac:chgData name="Hagen Jung" userId="6926b828-c362-459b-bb8b-03a54be29719" providerId="ADAL" clId="{F71B3067-2AA1-44AF-9082-B528F14191F1}" dt="2024-02-28T15:39:07.157" v="4200" actId="6549"/>
          <ac:spMkLst>
            <pc:docMk/>
            <pc:sldMk cId="261873409" sldId="266"/>
            <ac:spMk id="15" creationId="{A9B34C42-6C93-D438-1E81-3498781225DA}"/>
          </ac:spMkLst>
        </pc:spChg>
        <pc:spChg chg="mod">
          <ac:chgData name="Hagen Jung" userId="6926b828-c362-459b-bb8b-03a54be29719" providerId="ADAL" clId="{F71B3067-2AA1-44AF-9082-B528F14191F1}" dt="2024-02-28T15:37:58.759" v="4182" actId="207"/>
          <ac:spMkLst>
            <pc:docMk/>
            <pc:sldMk cId="261873409" sldId="266"/>
            <ac:spMk id="21" creationId="{2AB67000-163B-7030-56A5-DD26A63458D8}"/>
          </ac:spMkLst>
        </pc:spChg>
        <pc:spChg chg="mod">
          <ac:chgData name="Hagen Jung" userId="6926b828-c362-459b-bb8b-03a54be29719" providerId="ADAL" clId="{F71B3067-2AA1-44AF-9082-B528F14191F1}" dt="2024-02-28T15:38:01.121" v="4183" actId="108"/>
          <ac:spMkLst>
            <pc:docMk/>
            <pc:sldMk cId="261873409" sldId="266"/>
            <ac:spMk id="22" creationId="{5ACFD340-2F0B-D961-9798-AB2E434FEEF5}"/>
          </ac:spMkLst>
        </pc:spChg>
        <pc:spChg chg="mod">
          <ac:chgData name="Hagen Jung" userId="6926b828-c362-459b-bb8b-03a54be29719" providerId="ADAL" clId="{F71B3067-2AA1-44AF-9082-B528F14191F1}" dt="2024-02-28T15:37:42.501" v="4153" actId="1035"/>
          <ac:spMkLst>
            <pc:docMk/>
            <pc:sldMk cId="261873409" sldId="266"/>
            <ac:spMk id="23" creationId="{4DF79B3A-098E-3B5B-0913-709C98E259C2}"/>
          </ac:spMkLst>
        </pc:spChg>
      </pc:sldChg>
      <pc:sldChg chg="del">
        <pc:chgData name="Hagen Jung" userId="6926b828-c362-459b-bb8b-03a54be29719" providerId="ADAL" clId="{F71B3067-2AA1-44AF-9082-B528F14191F1}" dt="2024-02-28T15:48:18.107" v="4315" actId="47"/>
        <pc:sldMkLst>
          <pc:docMk/>
          <pc:sldMk cId="4032747657" sldId="267"/>
        </pc:sldMkLst>
      </pc:sldChg>
      <pc:sldChg chg="delSp modSp add mod modClrScheme chgLayout">
        <pc:chgData name="Hagen Jung" userId="6926b828-c362-459b-bb8b-03a54be29719" providerId="ADAL" clId="{F71B3067-2AA1-44AF-9082-B528F14191F1}" dt="2024-02-28T15:43:36.011" v="4252" actId="12788"/>
        <pc:sldMkLst>
          <pc:docMk/>
          <pc:sldMk cId="1740218072" sldId="268"/>
        </pc:sldMkLst>
        <pc:spChg chg="del">
          <ac:chgData name="Hagen Jung" userId="6926b828-c362-459b-bb8b-03a54be29719" providerId="ADAL" clId="{F71B3067-2AA1-44AF-9082-B528F14191F1}" dt="2024-02-28T15:40:46.101" v="4219" actId="478"/>
          <ac:spMkLst>
            <pc:docMk/>
            <pc:sldMk cId="1740218072" sldId="268"/>
            <ac:spMk id="11" creationId="{6067C809-CA60-CC24-861E-10492E2920D2}"/>
          </ac:spMkLst>
        </pc:spChg>
        <pc:spChg chg="del">
          <ac:chgData name="Hagen Jung" userId="6926b828-c362-459b-bb8b-03a54be29719" providerId="ADAL" clId="{F71B3067-2AA1-44AF-9082-B528F14191F1}" dt="2024-02-28T15:40:44.930" v="4218" actId="478"/>
          <ac:spMkLst>
            <pc:docMk/>
            <pc:sldMk cId="1740218072" sldId="268"/>
            <ac:spMk id="12" creationId="{30CA5402-F299-9C36-F6C1-EC175C01D01C}"/>
          </ac:spMkLst>
        </pc:spChg>
        <pc:picChg chg="mod">
          <ac:chgData name="Hagen Jung" userId="6926b828-c362-459b-bb8b-03a54be29719" providerId="ADAL" clId="{F71B3067-2AA1-44AF-9082-B528F14191F1}" dt="2024-02-28T15:43:36.011" v="4252" actId="12788"/>
          <ac:picMkLst>
            <pc:docMk/>
            <pc:sldMk cId="1740218072" sldId="268"/>
            <ac:picMk id="7" creationId="{9EB9C93C-A50F-C4E8-A1BB-0D5B960F3988}"/>
          </ac:picMkLst>
        </pc:picChg>
        <pc:picChg chg="del mod">
          <ac:chgData name="Hagen Jung" userId="6926b828-c362-459b-bb8b-03a54be29719" providerId="ADAL" clId="{F71B3067-2AA1-44AF-9082-B528F14191F1}" dt="2024-02-28T15:40:50.770" v="4222" actId="478"/>
          <ac:picMkLst>
            <pc:docMk/>
            <pc:sldMk cId="1740218072" sldId="268"/>
            <ac:picMk id="10" creationId="{9AD9449E-E51E-0095-7B92-3265FAF008E3}"/>
          </ac:picMkLst>
        </pc:picChg>
      </pc:sldChg>
      <pc:sldChg chg="addSp delSp modSp new mod chgLayout">
        <pc:chgData name="Hagen Jung" userId="6926b828-c362-459b-bb8b-03a54be29719" providerId="ADAL" clId="{F71B3067-2AA1-44AF-9082-B528F14191F1}" dt="2024-02-29T13:27:37.890" v="6455" actId="20577"/>
        <pc:sldMkLst>
          <pc:docMk/>
          <pc:sldMk cId="2211339636" sldId="269"/>
        </pc:sldMkLst>
        <pc:spChg chg="del mod">
          <ac:chgData name="Hagen Jung" userId="6926b828-c362-459b-bb8b-03a54be29719" providerId="ADAL" clId="{F71B3067-2AA1-44AF-9082-B528F14191F1}" dt="2024-02-29T13:20:31.082" v="6006" actId="478"/>
          <ac:spMkLst>
            <pc:docMk/>
            <pc:sldMk cId="2211339636" sldId="269"/>
            <ac:spMk id="2" creationId="{4CA0DBD6-413A-0BEE-B257-961543865435}"/>
          </ac:spMkLst>
        </pc:spChg>
        <pc:spChg chg="del mod">
          <ac:chgData name="Hagen Jung" userId="6926b828-c362-459b-bb8b-03a54be29719" providerId="ADAL" clId="{F71B3067-2AA1-44AF-9082-B528F14191F1}" dt="2024-02-29T13:20:54.685" v="6039" actId="478"/>
          <ac:spMkLst>
            <pc:docMk/>
            <pc:sldMk cId="2211339636" sldId="269"/>
            <ac:spMk id="3" creationId="{86C358B6-B30F-1FE0-152B-9AA31D4338AE}"/>
          </ac:spMkLst>
        </pc:spChg>
        <pc:spChg chg="add del mod">
          <ac:chgData name="Hagen Jung" userId="6926b828-c362-459b-bb8b-03a54be29719" providerId="ADAL" clId="{F71B3067-2AA1-44AF-9082-B528F14191F1}" dt="2024-02-29T13:20:33.165" v="6007" actId="478"/>
          <ac:spMkLst>
            <pc:docMk/>
            <pc:sldMk cId="2211339636" sldId="269"/>
            <ac:spMk id="5" creationId="{72E1B58D-1AEE-10EE-0804-92E978CE5561}"/>
          </ac:spMkLst>
        </pc:spChg>
        <pc:spChg chg="add del mod">
          <ac:chgData name="Hagen Jung" userId="6926b828-c362-459b-bb8b-03a54be29719" providerId="ADAL" clId="{F71B3067-2AA1-44AF-9082-B528F14191F1}" dt="2024-02-29T13:27:04.462" v="6450" actId="478"/>
          <ac:spMkLst>
            <pc:docMk/>
            <pc:sldMk cId="2211339636" sldId="269"/>
            <ac:spMk id="6" creationId="{B199AEAF-B99C-55C1-DE33-5D162069C61C}"/>
          </ac:spMkLst>
        </pc:spChg>
        <pc:spChg chg="add del mod">
          <ac:chgData name="Hagen Jung" userId="6926b828-c362-459b-bb8b-03a54be29719" providerId="ADAL" clId="{F71B3067-2AA1-44AF-9082-B528F14191F1}" dt="2024-02-29T13:26:51.277" v="6447" actId="478"/>
          <ac:spMkLst>
            <pc:docMk/>
            <pc:sldMk cId="2211339636" sldId="269"/>
            <ac:spMk id="7" creationId="{09AB4E8B-DDF2-B1EA-A7CB-DF81C2492C98}"/>
          </ac:spMkLst>
        </pc:spChg>
        <pc:spChg chg="add mod ord">
          <ac:chgData name="Hagen Jung" userId="6926b828-c362-459b-bb8b-03a54be29719" providerId="ADAL" clId="{F71B3067-2AA1-44AF-9082-B528F14191F1}" dt="2024-02-29T13:26:56.701" v="6448" actId="700"/>
          <ac:spMkLst>
            <pc:docMk/>
            <pc:sldMk cId="2211339636" sldId="269"/>
            <ac:spMk id="9" creationId="{48EF5021-2724-FAEB-4895-A6E42FEA1943}"/>
          </ac:spMkLst>
        </pc:spChg>
        <pc:spChg chg="add mod ord">
          <ac:chgData name="Hagen Jung" userId="6926b828-c362-459b-bb8b-03a54be29719" providerId="ADAL" clId="{F71B3067-2AA1-44AF-9082-B528F14191F1}" dt="2024-02-29T13:27:37.890" v="6455" actId="20577"/>
          <ac:spMkLst>
            <pc:docMk/>
            <pc:sldMk cId="2211339636" sldId="269"/>
            <ac:spMk id="10" creationId="{0760EB92-F47C-4F5C-69BE-3ABD3CDC8C24}"/>
          </ac:spMkLst>
        </pc:spChg>
      </pc:sldChg>
      <pc:sldMasterChg chg="addSp delSp modSp mod modSldLayout">
        <pc:chgData name="Hagen Jung" userId="6926b828-c362-459b-bb8b-03a54be29719" providerId="ADAL" clId="{F71B3067-2AA1-44AF-9082-B528F14191F1}" dt="2024-02-28T15:42:32.092" v="4242" actId="14100"/>
        <pc:sldMasterMkLst>
          <pc:docMk/>
          <pc:sldMasterMk cId="1652855055" sldId="2147483707"/>
        </pc:sldMasterMkLst>
        <pc:spChg chg="add mod">
          <ac:chgData name="Hagen Jung" userId="6926b828-c362-459b-bb8b-03a54be29719" providerId="ADAL" clId="{F71B3067-2AA1-44AF-9082-B528F14191F1}" dt="2024-02-28T15:09:25.600" v="3262" actId="207"/>
          <ac:spMkLst>
            <pc:docMk/>
            <pc:sldMasterMk cId="1652855055" sldId="2147483707"/>
            <ac:spMk id="21" creationId="{5967EF09-18C2-D472-9737-D0173190565E}"/>
          </ac:spMkLst>
        </pc:spChg>
        <pc:picChg chg="add del mod">
          <ac:chgData name="Hagen Jung" userId="6926b828-c362-459b-bb8b-03a54be29719" providerId="ADAL" clId="{F71B3067-2AA1-44AF-9082-B528F14191F1}" dt="2024-02-28T13:38:40.529" v="146" actId="478"/>
          <ac:picMkLst>
            <pc:docMk/>
            <pc:sldMasterMk cId="1652855055" sldId="2147483707"/>
            <ac:picMk id="3" creationId="{7F56F0C0-FC3A-3842-4684-986CB793B9D7}"/>
          </ac:picMkLst>
        </pc:picChg>
        <pc:picChg chg="add del mod">
          <ac:chgData name="Hagen Jung" userId="6926b828-c362-459b-bb8b-03a54be29719" providerId="ADAL" clId="{F71B3067-2AA1-44AF-9082-B528F14191F1}" dt="2024-02-28T13:39:03.897" v="150" actId="478"/>
          <ac:picMkLst>
            <pc:docMk/>
            <pc:sldMasterMk cId="1652855055" sldId="2147483707"/>
            <ac:picMk id="5" creationId="{A5AA56CC-4300-3910-9373-626C8B05DC00}"/>
          </ac:picMkLst>
        </pc:picChg>
        <pc:picChg chg="add del mod">
          <ac:chgData name="Hagen Jung" userId="6926b828-c362-459b-bb8b-03a54be29719" providerId="ADAL" clId="{F71B3067-2AA1-44AF-9082-B528F14191F1}" dt="2024-02-28T13:49:23.511" v="190" actId="478"/>
          <ac:picMkLst>
            <pc:docMk/>
            <pc:sldMasterMk cId="1652855055" sldId="2147483707"/>
            <ac:picMk id="7" creationId="{C1C47D92-2CC8-822F-D6FC-958C92A3B60C}"/>
          </ac:picMkLst>
        </pc:picChg>
        <pc:picChg chg="add del">
          <ac:chgData name="Hagen Jung" userId="6926b828-c362-459b-bb8b-03a54be29719" providerId="ADAL" clId="{F71B3067-2AA1-44AF-9082-B528F14191F1}" dt="2024-02-28T13:39:48.810" v="156" actId="478"/>
          <ac:picMkLst>
            <pc:docMk/>
            <pc:sldMasterMk cId="1652855055" sldId="2147483707"/>
            <ac:picMk id="8" creationId="{96F1ADCD-7289-E0AE-7CB6-0603AF6C71A0}"/>
          </ac:picMkLst>
        </pc:picChg>
        <pc:picChg chg="add del mod">
          <ac:chgData name="Hagen Jung" userId="6926b828-c362-459b-bb8b-03a54be29719" providerId="ADAL" clId="{F71B3067-2AA1-44AF-9082-B528F14191F1}" dt="2024-02-28T13:39:47.390" v="155" actId="478"/>
          <ac:picMkLst>
            <pc:docMk/>
            <pc:sldMasterMk cId="1652855055" sldId="2147483707"/>
            <ac:picMk id="10" creationId="{E775E1A0-96B9-0341-A212-0487544105EB}"/>
          </ac:picMkLst>
        </pc:picChg>
        <pc:picChg chg="add del mod">
          <ac:chgData name="Hagen Jung" userId="6926b828-c362-459b-bb8b-03a54be29719" providerId="ADAL" clId="{F71B3067-2AA1-44AF-9082-B528F14191F1}" dt="2024-02-28T13:40:24.839" v="163" actId="478"/>
          <ac:picMkLst>
            <pc:docMk/>
            <pc:sldMasterMk cId="1652855055" sldId="2147483707"/>
            <ac:picMk id="12" creationId="{DE2FC23F-04D9-EC27-6A11-22CACF38CD87}"/>
          </ac:picMkLst>
        </pc:picChg>
        <pc:picChg chg="add del mod">
          <ac:chgData name="Hagen Jung" userId="6926b828-c362-459b-bb8b-03a54be29719" providerId="ADAL" clId="{F71B3067-2AA1-44AF-9082-B528F14191F1}" dt="2024-02-28T13:41:16.638" v="168" actId="478"/>
          <ac:picMkLst>
            <pc:docMk/>
            <pc:sldMasterMk cId="1652855055" sldId="2147483707"/>
            <ac:picMk id="14" creationId="{6105496B-71C4-DB5B-4F86-8A288ACC5999}"/>
          </ac:picMkLst>
        </pc:picChg>
        <pc:picChg chg="add del mod">
          <ac:chgData name="Hagen Jung" userId="6926b828-c362-459b-bb8b-03a54be29719" providerId="ADAL" clId="{F71B3067-2AA1-44AF-9082-B528F14191F1}" dt="2024-02-28T13:42:36.609" v="174" actId="478"/>
          <ac:picMkLst>
            <pc:docMk/>
            <pc:sldMasterMk cId="1652855055" sldId="2147483707"/>
            <ac:picMk id="16" creationId="{37CC8028-BE3D-E43B-50BC-419497644574}"/>
          </ac:picMkLst>
        </pc:picChg>
        <pc:picChg chg="add del mod">
          <ac:chgData name="Hagen Jung" userId="6926b828-c362-459b-bb8b-03a54be29719" providerId="ADAL" clId="{F71B3067-2AA1-44AF-9082-B528F14191F1}" dt="2024-02-28T13:49:00.300" v="180" actId="478"/>
          <ac:picMkLst>
            <pc:docMk/>
            <pc:sldMasterMk cId="1652855055" sldId="2147483707"/>
            <ac:picMk id="18" creationId="{24CE4376-E62F-FEC7-066F-57B9285D403D}"/>
          </ac:picMkLst>
        </pc:picChg>
        <pc:picChg chg="add del mod">
          <ac:chgData name="Hagen Jung" userId="6926b828-c362-459b-bb8b-03a54be29719" providerId="ADAL" clId="{F71B3067-2AA1-44AF-9082-B528F14191F1}" dt="2024-02-28T13:49:22.393" v="189" actId="478"/>
          <ac:picMkLst>
            <pc:docMk/>
            <pc:sldMasterMk cId="1652855055" sldId="2147483707"/>
            <ac:picMk id="20" creationId="{B4403CAB-0E42-068F-6761-C4566E0F8AD6}"/>
          </ac:picMkLst>
        </pc:picChg>
        <pc:sldLayoutChg chg="addSp delSp modSp mod">
          <pc:chgData name="Hagen Jung" userId="6926b828-c362-459b-bb8b-03a54be29719" providerId="ADAL" clId="{F71B3067-2AA1-44AF-9082-B528F14191F1}" dt="2024-02-28T15:42:17.040" v="4236"/>
          <pc:sldLayoutMkLst>
            <pc:docMk/>
            <pc:sldMasterMk cId="1652855055" sldId="2147483707"/>
            <pc:sldLayoutMk cId="2941491981" sldId="2147483709"/>
          </pc:sldLayoutMkLst>
          <pc:spChg chg="mod">
            <ac:chgData name="Hagen Jung" userId="6926b828-c362-459b-bb8b-03a54be29719" providerId="ADAL" clId="{F71B3067-2AA1-44AF-9082-B528F14191F1}" dt="2024-02-28T15:42:06.901" v="4234" actId="1076"/>
            <ac:spMkLst>
              <pc:docMk/>
              <pc:sldMasterMk cId="1652855055" sldId="2147483707"/>
              <pc:sldLayoutMk cId="2941491981" sldId="2147483709"/>
              <ac:spMk id="3" creationId="{F2F7783A-F87C-219C-846B-4A8F5612F8F2}"/>
            </ac:spMkLst>
          </pc:spChg>
          <pc:spChg chg="mod">
            <ac:chgData name="Hagen Jung" userId="6926b828-c362-459b-bb8b-03a54be29719" providerId="ADAL" clId="{F71B3067-2AA1-44AF-9082-B528F14191F1}" dt="2024-02-28T14:19:19.400" v="1018"/>
            <ac:spMkLst>
              <pc:docMk/>
              <pc:sldMasterMk cId="1652855055" sldId="2147483707"/>
              <pc:sldLayoutMk cId="2941491981" sldId="2147483709"/>
              <ac:spMk id="4" creationId="{B980C687-8426-BB11-51AD-090CC1A143CE}"/>
            </ac:spMkLst>
          </pc:spChg>
          <pc:spChg chg="mod">
            <ac:chgData name="Hagen Jung" userId="6926b828-c362-459b-bb8b-03a54be29719" providerId="ADAL" clId="{F71B3067-2AA1-44AF-9082-B528F14191F1}" dt="2024-02-28T14:19:19.400" v="1018"/>
            <ac:spMkLst>
              <pc:docMk/>
              <pc:sldMasterMk cId="1652855055" sldId="2147483707"/>
              <pc:sldLayoutMk cId="2941491981" sldId="2147483709"/>
              <ac:spMk id="5" creationId="{B8616DCF-371A-7729-CF2D-CD0CCE035A07}"/>
            </ac:spMkLst>
          </pc:spChg>
          <pc:spChg chg="mod">
            <ac:chgData name="Hagen Jung" userId="6926b828-c362-459b-bb8b-03a54be29719" providerId="ADAL" clId="{F71B3067-2AA1-44AF-9082-B528F14191F1}" dt="2024-02-28T14:19:19.400" v="1018"/>
            <ac:spMkLst>
              <pc:docMk/>
              <pc:sldMasterMk cId="1652855055" sldId="2147483707"/>
              <pc:sldLayoutMk cId="2941491981" sldId="2147483709"/>
              <ac:spMk id="6" creationId="{4DD0CB98-DE54-265F-82E5-CB6D49CD2E02}"/>
            </ac:spMkLst>
          </pc:spChg>
          <pc:spChg chg="mod">
            <ac:chgData name="Hagen Jung" userId="6926b828-c362-459b-bb8b-03a54be29719" providerId="ADAL" clId="{F71B3067-2AA1-44AF-9082-B528F14191F1}" dt="2024-02-28T15:42:02.533" v="4233" actId="14100"/>
            <ac:spMkLst>
              <pc:docMk/>
              <pc:sldMasterMk cId="1652855055" sldId="2147483707"/>
              <pc:sldLayoutMk cId="2941491981" sldId="2147483709"/>
              <ac:spMk id="9" creationId="{5805A451-47BB-EC74-DDF6-7A45CB95AEF9}"/>
            </ac:spMkLst>
          </pc:spChg>
          <pc:grpChg chg="add mod">
            <ac:chgData name="Hagen Jung" userId="6926b828-c362-459b-bb8b-03a54be29719" providerId="ADAL" clId="{F71B3067-2AA1-44AF-9082-B528F14191F1}" dt="2024-02-28T14:43:39.761" v="2391" actId="1076"/>
            <ac:grpSpMkLst>
              <pc:docMk/>
              <pc:sldMasterMk cId="1652855055" sldId="2147483707"/>
              <pc:sldLayoutMk cId="2941491981" sldId="2147483709"/>
              <ac:grpSpMk id="2" creationId="{E48BADDB-BC48-CD2C-67A4-B70069E64582}"/>
            </ac:grpSpMkLst>
          </pc:grpChg>
          <pc:picChg chg="add del mod">
            <ac:chgData name="Hagen Jung" userId="6926b828-c362-459b-bb8b-03a54be29719" providerId="ADAL" clId="{F71B3067-2AA1-44AF-9082-B528F14191F1}" dt="2024-02-28T15:42:16.654" v="4235" actId="478"/>
            <ac:picMkLst>
              <pc:docMk/>
              <pc:sldMasterMk cId="1652855055" sldId="2147483707"/>
              <pc:sldLayoutMk cId="2941491981" sldId="2147483709"/>
              <ac:picMk id="7" creationId="{D90C80E3-3AFE-24DB-E7DF-753D1E222083}"/>
            </ac:picMkLst>
          </pc:picChg>
          <pc:picChg chg="add mod">
            <ac:chgData name="Hagen Jung" userId="6926b828-c362-459b-bb8b-03a54be29719" providerId="ADAL" clId="{F71B3067-2AA1-44AF-9082-B528F14191F1}" dt="2024-02-28T15:41:59.140" v="4232"/>
            <ac:picMkLst>
              <pc:docMk/>
              <pc:sldMasterMk cId="1652855055" sldId="2147483707"/>
              <pc:sldLayoutMk cId="2941491981" sldId="2147483709"/>
              <ac:picMk id="8" creationId="{25D906B6-3539-D7FD-E2CE-5F053FC370CA}"/>
            </ac:picMkLst>
          </pc:picChg>
          <pc:picChg chg="add mod">
            <ac:chgData name="Hagen Jung" userId="6926b828-c362-459b-bb8b-03a54be29719" providerId="ADAL" clId="{F71B3067-2AA1-44AF-9082-B528F14191F1}" dt="2024-02-28T15:42:17.040" v="4236"/>
            <ac:picMkLst>
              <pc:docMk/>
              <pc:sldMasterMk cId="1652855055" sldId="2147483707"/>
              <pc:sldLayoutMk cId="2941491981" sldId="2147483709"/>
              <ac:picMk id="10" creationId="{E0B82E50-39E6-5CEE-4419-5E9E13010428}"/>
            </ac:picMkLst>
          </pc:picChg>
          <pc:picChg chg="del">
            <ac:chgData name="Hagen Jung" userId="6926b828-c362-459b-bb8b-03a54be29719" providerId="ADAL" clId="{F71B3067-2AA1-44AF-9082-B528F14191F1}" dt="2024-02-28T14:41:15.494" v="2365" actId="21"/>
            <ac:picMkLst>
              <pc:docMk/>
              <pc:sldMasterMk cId="1652855055" sldId="2147483707"/>
              <pc:sldLayoutMk cId="2941491981" sldId="2147483709"/>
              <ac:picMk id="12" creationId="{D90C80E3-3AFE-24DB-E7DF-753D1E222083}"/>
            </ac:picMkLst>
          </pc:picChg>
          <pc:picChg chg="del">
            <ac:chgData name="Hagen Jung" userId="6926b828-c362-459b-bb8b-03a54be29719" providerId="ADAL" clId="{F71B3067-2AA1-44AF-9082-B528F14191F1}" dt="2024-02-28T14:40:59.527" v="2363" actId="478"/>
            <ac:picMkLst>
              <pc:docMk/>
              <pc:sldMasterMk cId="1652855055" sldId="2147483707"/>
              <pc:sldLayoutMk cId="2941491981" sldId="2147483709"/>
              <ac:picMk id="14" creationId="{7C66291D-585A-0EB1-0D0D-5E33A45B0868}"/>
            </ac:picMkLst>
          </pc:picChg>
        </pc:sldLayoutChg>
        <pc:sldLayoutChg chg="addSp delSp modSp mod">
          <pc:chgData name="Hagen Jung" userId="6926b828-c362-459b-bb8b-03a54be29719" providerId="ADAL" clId="{F71B3067-2AA1-44AF-9082-B528F14191F1}" dt="2024-02-28T15:41:45.542" v="4230" actId="14100"/>
          <pc:sldLayoutMkLst>
            <pc:docMk/>
            <pc:sldMasterMk cId="1652855055" sldId="2147483707"/>
            <pc:sldLayoutMk cId="2773752149" sldId="2147483710"/>
          </pc:sldLayoutMkLst>
          <pc:spChg chg="mod">
            <ac:chgData name="Hagen Jung" userId="6926b828-c362-459b-bb8b-03a54be29719" providerId="ADAL" clId="{F71B3067-2AA1-44AF-9082-B528F14191F1}" dt="2024-02-28T15:41:45.542" v="4230" actId="14100"/>
            <ac:spMkLst>
              <pc:docMk/>
              <pc:sldMasterMk cId="1652855055" sldId="2147483707"/>
              <pc:sldLayoutMk cId="2773752149" sldId="2147483710"/>
              <ac:spMk id="3" creationId="{59ADC1EC-C435-29AE-31EF-60A3187EF258}"/>
            </ac:spMkLst>
          </pc:spChg>
          <pc:spChg chg="mod">
            <ac:chgData name="Hagen Jung" userId="6926b828-c362-459b-bb8b-03a54be29719" providerId="ADAL" clId="{F71B3067-2AA1-44AF-9082-B528F14191F1}" dt="2024-02-28T14:41:52.774" v="2373"/>
            <ac:spMkLst>
              <pc:docMk/>
              <pc:sldMasterMk cId="1652855055" sldId="2147483707"/>
              <pc:sldLayoutMk cId="2773752149" sldId="2147483710"/>
              <ac:spMk id="6" creationId="{F07C3EB5-10C4-8C5E-33B2-42FCA1AFEC22}"/>
            </ac:spMkLst>
          </pc:spChg>
          <pc:spChg chg="mod">
            <ac:chgData name="Hagen Jung" userId="6926b828-c362-459b-bb8b-03a54be29719" providerId="ADAL" clId="{F71B3067-2AA1-44AF-9082-B528F14191F1}" dt="2024-02-28T14:41:52.774" v="2373"/>
            <ac:spMkLst>
              <pc:docMk/>
              <pc:sldMasterMk cId="1652855055" sldId="2147483707"/>
              <pc:sldLayoutMk cId="2773752149" sldId="2147483710"/>
              <ac:spMk id="7" creationId="{56CC3139-9388-DF7A-B1DC-2E9246111FA4}"/>
            </ac:spMkLst>
          </pc:spChg>
          <pc:spChg chg="mod">
            <ac:chgData name="Hagen Jung" userId="6926b828-c362-459b-bb8b-03a54be29719" providerId="ADAL" clId="{F71B3067-2AA1-44AF-9082-B528F14191F1}" dt="2024-02-28T14:41:52.774" v="2373"/>
            <ac:spMkLst>
              <pc:docMk/>
              <pc:sldMasterMk cId="1652855055" sldId="2147483707"/>
              <pc:sldLayoutMk cId="2773752149" sldId="2147483710"/>
              <ac:spMk id="9" creationId="{EAB0788B-971E-1DF4-8E1F-F7923720A81B}"/>
            </ac:spMkLst>
          </pc:spChg>
          <pc:spChg chg="mod">
            <ac:chgData name="Hagen Jung" userId="6926b828-c362-459b-bb8b-03a54be29719" providerId="ADAL" clId="{F71B3067-2AA1-44AF-9082-B528F14191F1}" dt="2024-02-28T14:43:45.770" v="2395"/>
            <ac:spMkLst>
              <pc:docMk/>
              <pc:sldMasterMk cId="1652855055" sldId="2147483707"/>
              <pc:sldLayoutMk cId="2773752149" sldId="2147483710"/>
              <ac:spMk id="11" creationId="{1087629B-5DC0-B4E9-1886-34E93021B9BC}"/>
            </ac:spMkLst>
          </pc:spChg>
          <pc:spChg chg="mod">
            <ac:chgData name="Hagen Jung" userId="6926b828-c362-459b-bb8b-03a54be29719" providerId="ADAL" clId="{F71B3067-2AA1-44AF-9082-B528F14191F1}" dt="2024-02-28T14:43:45.770" v="2395"/>
            <ac:spMkLst>
              <pc:docMk/>
              <pc:sldMasterMk cId="1652855055" sldId="2147483707"/>
              <pc:sldLayoutMk cId="2773752149" sldId="2147483710"/>
              <ac:spMk id="12" creationId="{E85CDD7A-8CF7-D4CD-29BA-A86A06212D09}"/>
            </ac:spMkLst>
          </pc:spChg>
          <pc:spChg chg="mod">
            <ac:chgData name="Hagen Jung" userId="6926b828-c362-459b-bb8b-03a54be29719" providerId="ADAL" clId="{F71B3067-2AA1-44AF-9082-B528F14191F1}" dt="2024-02-28T14:43:45.770" v="2395"/>
            <ac:spMkLst>
              <pc:docMk/>
              <pc:sldMasterMk cId="1652855055" sldId="2147483707"/>
              <pc:sldLayoutMk cId="2773752149" sldId="2147483710"/>
              <ac:spMk id="13" creationId="{19EE7FBB-0883-BEC7-3B34-2FE60F92074E}"/>
            </ac:spMkLst>
          </pc:spChg>
          <pc:grpChg chg="add del mod">
            <ac:chgData name="Hagen Jung" userId="6926b828-c362-459b-bb8b-03a54be29719" providerId="ADAL" clId="{F71B3067-2AA1-44AF-9082-B528F14191F1}" dt="2024-02-28T14:43:45.607" v="2394" actId="478"/>
            <ac:grpSpMkLst>
              <pc:docMk/>
              <pc:sldMasterMk cId="1652855055" sldId="2147483707"/>
              <pc:sldLayoutMk cId="2773752149" sldId="2147483710"/>
              <ac:grpSpMk id="4" creationId="{99771D1E-8818-3BC4-A2B2-24423A374D00}"/>
            </ac:grpSpMkLst>
          </pc:grpChg>
          <pc:grpChg chg="add mod">
            <ac:chgData name="Hagen Jung" userId="6926b828-c362-459b-bb8b-03a54be29719" providerId="ADAL" clId="{F71B3067-2AA1-44AF-9082-B528F14191F1}" dt="2024-02-28T14:43:45.770" v="2395"/>
            <ac:grpSpMkLst>
              <pc:docMk/>
              <pc:sldMasterMk cId="1652855055" sldId="2147483707"/>
              <pc:sldLayoutMk cId="2773752149" sldId="2147483710"/>
              <ac:grpSpMk id="10" creationId="{78930C9D-D22A-F0D2-564E-70A776EE2F41}"/>
            </ac:grpSpMkLst>
          </pc:grpChg>
          <pc:picChg chg="add mod">
            <ac:chgData name="Hagen Jung" userId="6926b828-c362-459b-bb8b-03a54be29719" providerId="ADAL" clId="{F71B3067-2AA1-44AF-9082-B528F14191F1}" dt="2024-02-28T15:41:28.893" v="4226" actId="1076"/>
            <ac:picMkLst>
              <pc:docMk/>
              <pc:sldMasterMk cId="1652855055" sldId="2147483707"/>
              <pc:sldLayoutMk cId="2773752149" sldId="2147483710"/>
              <ac:picMk id="2" creationId="{D9DD0808-E731-19AB-6742-3F864369C4AA}"/>
            </ac:picMkLst>
          </pc:picChg>
          <pc:picChg chg="del">
            <ac:chgData name="Hagen Jung" userId="6926b828-c362-459b-bb8b-03a54be29719" providerId="ADAL" clId="{F71B3067-2AA1-44AF-9082-B528F14191F1}" dt="2024-02-28T14:41:30.903" v="2369" actId="478"/>
            <ac:picMkLst>
              <pc:docMk/>
              <pc:sldMasterMk cId="1652855055" sldId="2147483707"/>
              <pc:sldLayoutMk cId="2773752149" sldId="2147483710"/>
              <ac:picMk id="5" creationId="{448BA351-F30F-D074-7190-C6065A4E37B2}"/>
            </ac:picMkLst>
          </pc:picChg>
          <pc:picChg chg="del">
            <ac:chgData name="Hagen Jung" userId="6926b828-c362-459b-bb8b-03a54be29719" providerId="ADAL" clId="{F71B3067-2AA1-44AF-9082-B528F14191F1}" dt="2024-02-28T14:40:57.760" v="2362" actId="478"/>
            <ac:picMkLst>
              <pc:docMk/>
              <pc:sldMasterMk cId="1652855055" sldId="2147483707"/>
              <pc:sldLayoutMk cId="2773752149" sldId="2147483710"/>
              <ac:picMk id="8" creationId="{E578F483-8259-3320-3BD9-BDEDB20BC963}"/>
            </ac:picMkLst>
          </pc:picChg>
          <pc:picChg chg="add mod">
            <ac:chgData name="Hagen Jung" userId="6926b828-c362-459b-bb8b-03a54be29719" providerId="ADAL" clId="{F71B3067-2AA1-44AF-9082-B528F14191F1}" dt="2024-02-28T15:41:42.199" v="4229" actId="1076"/>
            <ac:picMkLst>
              <pc:docMk/>
              <pc:sldMasterMk cId="1652855055" sldId="2147483707"/>
              <pc:sldLayoutMk cId="2773752149" sldId="2147483710"/>
              <ac:picMk id="14" creationId="{239C6663-45B3-3320-63AA-62930F9EAFD6}"/>
            </ac:picMkLst>
          </pc:picChg>
        </pc:sldLayoutChg>
        <pc:sldLayoutChg chg="delSp mod">
          <pc:chgData name="Hagen Jung" userId="6926b828-c362-459b-bb8b-03a54be29719" providerId="ADAL" clId="{F71B3067-2AA1-44AF-9082-B528F14191F1}" dt="2024-02-28T14:40:55.167" v="2361" actId="478"/>
          <pc:sldLayoutMkLst>
            <pc:docMk/>
            <pc:sldMasterMk cId="1652855055" sldId="2147483707"/>
            <pc:sldLayoutMk cId="1082727634" sldId="2147483711"/>
          </pc:sldLayoutMkLst>
          <pc:picChg chg="del">
            <ac:chgData name="Hagen Jung" userId="6926b828-c362-459b-bb8b-03a54be29719" providerId="ADAL" clId="{F71B3067-2AA1-44AF-9082-B528F14191F1}" dt="2024-02-28T14:40:55.167" v="2361" actId="478"/>
            <ac:picMkLst>
              <pc:docMk/>
              <pc:sldMasterMk cId="1652855055" sldId="2147483707"/>
              <pc:sldLayoutMk cId="1082727634" sldId="2147483711"/>
              <ac:picMk id="6" creationId="{94278AA4-495E-E010-C717-DF12A60E2416}"/>
            </ac:picMkLst>
          </pc:picChg>
        </pc:sldLayoutChg>
        <pc:sldLayoutChg chg="addSp delSp modSp mod">
          <pc:chgData name="Hagen Jung" userId="6926b828-c362-459b-bb8b-03a54be29719" providerId="ADAL" clId="{F71B3067-2AA1-44AF-9082-B528F14191F1}" dt="2024-02-28T15:42:20.721" v="4238"/>
          <pc:sldLayoutMkLst>
            <pc:docMk/>
            <pc:sldMasterMk cId="1652855055" sldId="2147483707"/>
            <pc:sldLayoutMk cId="1630619340" sldId="2147483712"/>
          </pc:sldLayoutMkLst>
          <pc:picChg chg="add del mod">
            <ac:chgData name="Hagen Jung" userId="6926b828-c362-459b-bb8b-03a54be29719" providerId="ADAL" clId="{F71B3067-2AA1-44AF-9082-B528F14191F1}" dt="2024-02-28T15:42:20.518" v="4237" actId="478"/>
            <ac:picMkLst>
              <pc:docMk/>
              <pc:sldMasterMk cId="1652855055" sldId="2147483707"/>
              <pc:sldLayoutMk cId="1630619340" sldId="2147483712"/>
              <ac:picMk id="2" creationId="{2284B26B-488A-512E-984D-BBBC00F63424}"/>
            </ac:picMkLst>
          </pc:picChg>
          <pc:picChg chg="add mod">
            <ac:chgData name="Hagen Jung" userId="6926b828-c362-459b-bb8b-03a54be29719" providerId="ADAL" clId="{F71B3067-2AA1-44AF-9082-B528F14191F1}" dt="2024-02-28T15:42:20.721" v="4238"/>
            <ac:picMkLst>
              <pc:docMk/>
              <pc:sldMasterMk cId="1652855055" sldId="2147483707"/>
              <pc:sldLayoutMk cId="1630619340" sldId="2147483712"/>
              <ac:picMk id="3" creationId="{974530DD-4B61-23ED-4C37-70D60A1B52A8}"/>
            </ac:picMkLst>
          </pc:picChg>
          <pc:picChg chg="del">
            <ac:chgData name="Hagen Jung" userId="6926b828-c362-459b-bb8b-03a54be29719" providerId="ADAL" clId="{F71B3067-2AA1-44AF-9082-B528F14191F1}" dt="2024-02-28T14:41:44.351" v="2371" actId="478"/>
            <ac:picMkLst>
              <pc:docMk/>
              <pc:sldMasterMk cId="1652855055" sldId="2147483707"/>
              <pc:sldLayoutMk cId="1630619340" sldId="2147483712"/>
              <ac:picMk id="9" creationId="{B7658CF9-D594-8B94-3464-A3DFED238D91}"/>
            </ac:picMkLst>
          </pc:picChg>
          <pc:picChg chg="del">
            <ac:chgData name="Hagen Jung" userId="6926b828-c362-459b-bb8b-03a54be29719" providerId="ADAL" clId="{F71B3067-2AA1-44AF-9082-B528F14191F1}" dt="2024-02-28T14:41:01.221" v="2364" actId="478"/>
            <ac:picMkLst>
              <pc:docMk/>
              <pc:sldMasterMk cId="1652855055" sldId="2147483707"/>
              <pc:sldLayoutMk cId="1630619340" sldId="2147483712"/>
              <ac:picMk id="10" creationId="{2FBB69FF-C732-1885-8073-4EEC06A043D4}"/>
            </ac:picMkLst>
          </pc:picChg>
        </pc:sldLayoutChg>
        <pc:sldLayoutChg chg="addSp delSp modSp mod">
          <pc:chgData name="Hagen Jung" userId="6926b828-c362-459b-bb8b-03a54be29719" providerId="ADAL" clId="{F71B3067-2AA1-44AF-9082-B528F14191F1}" dt="2024-02-28T15:42:32.092" v="4242" actId="14100"/>
          <pc:sldLayoutMkLst>
            <pc:docMk/>
            <pc:sldMasterMk cId="1652855055" sldId="2147483707"/>
            <pc:sldLayoutMk cId="3562471735" sldId="2147483713"/>
          </pc:sldLayoutMkLst>
          <pc:spChg chg="mod">
            <ac:chgData name="Hagen Jung" userId="6926b828-c362-459b-bb8b-03a54be29719" providerId="ADAL" clId="{F71B3067-2AA1-44AF-9082-B528F14191F1}" dt="2024-02-28T15:42:32.092" v="4242" actId="14100"/>
            <ac:spMkLst>
              <pc:docMk/>
              <pc:sldMasterMk cId="1652855055" sldId="2147483707"/>
              <pc:sldLayoutMk cId="3562471735" sldId="2147483713"/>
              <ac:spMk id="3" creationId="{59ADC1EC-C435-29AE-31EF-60A3187EF258}"/>
            </ac:spMkLst>
          </pc:spChg>
          <pc:grpChg chg="del">
            <ac:chgData name="Hagen Jung" userId="6926b828-c362-459b-bb8b-03a54be29719" providerId="ADAL" clId="{F71B3067-2AA1-44AF-9082-B528F14191F1}" dt="2024-02-28T15:04:37.910" v="3065" actId="478"/>
            <ac:grpSpMkLst>
              <pc:docMk/>
              <pc:sldMasterMk cId="1652855055" sldId="2147483707"/>
              <pc:sldLayoutMk cId="3562471735" sldId="2147483713"/>
              <ac:grpSpMk id="10" creationId="{78930C9D-D22A-F0D2-564E-70A776EE2F41}"/>
            </ac:grpSpMkLst>
          </pc:grpChg>
          <pc:picChg chg="del">
            <ac:chgData name="Hagen Jung" userId="6926b828-c362-459b-bb8b-03a54be29719" providerId="ADAL" clId="{F71B3067-2AA1-44AF-9082-B528F14191F1}" dt="2024-02-28T15:42:25.090" v="4239" actId="478"/>
            <ac:picMkLst>
              <pc:docMk/>
              <pc:sldMasterMk cId="1652855055" sldId="2147483707"/>
              <pc:sldLayoutMk cId="3562471735" sldId="2147483713"/>
              <ac:picMk id="2" creationId="{D9DD0808-E731-19AB-6742-3F864369C4AA}"/>
            </ac:picMkLst>
          </pc:picChg>
          <pc:picChg chg="add mod">
            <ac:chgData name="Hagen Jung" userId="6926b828-c362-459b-bb8b-03a54be29719" providerId="ADAL" clId="{F71B3067-2AA1-44AF-9082-B528F14191F1}" dt="2024-02-28T15:42:25.470" v="4240"/>
            <ac:picMkLst>
              <pc:docMk/>
              <pc:sldMasterMk cId="1652855055" sldId="2147483707"/>
              <pc:sldLayoutMk cId="3562471735" sldId="2147483713"/>
              <ac:picMk id="4" creationId="{B06A8397-6A33-5414-4688-346679666BEA}"/>
            </ac:picMkLst>
          </pc:picChg>
        </pc:sldLayoutChg>
      </pc:sldMasterChg>
    </pc:docChg>
  </pc:docChgLst>
  <pc:docChgLst>
    <pc:chgData name="Hagen Jung" userId="S::jung@infai.org::6926b828-c362-459b-bb8b-03a54be29719" providerId="AD" clId="Web-{BC7E9B2F-4D16-80C2-2061-EE695FF80123}"/>
    <pc:docChg chg="modSld">
      <pc:chgData name="Hagen Jung" userId="S::jung@infai.org::6926b828-c362-459b-bb8b-03a54be29719" providerId="AD" clId="Web-{BC7E9B2F-4D16-80C2-2061-EE695FF80123}" dt="2024-03-18T07:57:10.532" v="11" actId="20577"/>
      <pc:docMkLst>
        <pc:docMk/>
      </pc:docMkLst>
      <pc:sldChg chg="modSp">
        <pc:chgData name="Hagen Jung" userId="S::jung@infai.org::6926b828-c362-459b-bb8b-03a54be29719" providerId="AD" clId="Web-{BC7E9B2F-4D16-80C2-2061-EE695FF80123}" dt="2024-03-18T07:57:10.532" v="11" actId="20577"/>
        <pc:sldMkLst>
          <pc:docMk/>
          <pc:sldMk cId="4080460595" sldId="300"/>
        </pc:sldMkLst>
        <pc:spChg chg="mod">
          <ac:chgData name="Hagen Jung" userId="S::jung@infai.org::6926b828-c362-459b-bb8b-03a54be29719" providerId="AD" clId="Web-{BC7E9B2F-4D16-80C2-2061-EE695FF80123}" dt="2024-03-18T07:57:10.532" v="11" actId="20577"/>
          <ac:spMkLst>
            <pc:docMk/>
            <pc:sldMk cId="4080460595" sldId="300"/>
            <ac:spMk id="2" creationId="{9EBF05D9-6B0B-9C53-0483-9A9A4659CA83}"/>
          </ac:spMkLst>
        </pc:spChg>
      </pc:sldChg>
    </pc:docChg>
  </pc:docChgLst>
  <pc:docChgLst>
    <pc:chgData name="Hagen Jung" userId="6926b828-c362-459b-bb8b-03a54be29719" providerId="ADAL" clId="{2E7CBC76-5F6B-490B-9745-6EE51AC16C5C}"/>
    <pc:docChg chg="undo custSel addSld delSld modSld sldOrd addMainMaster delMainMaster modMainMaster">
      <pc:chgData name="Hagen Jung" userId="6926b828-c362-459b-bb8b-03a54be29719" providerId="ADAL" clId="{2E7CBC76-5F6B-490B-9745-6EE51AC16C5C}" dt="2024-02-23T15:36:14.288" v="7699" actId="20577"/>
      <pc:docMkLst>
        <pc:docMk/>
      </pc:docMkLst>
      <pc:sldChg chg="addSp delSp modSp mod modClrScheme chgLayout">
        <pc:chgData name="Hagen Jung" userId="6926b828-c362-459b-bb8b-03a54be29719" providerId="ADAL" clId="{2E7CBC76-5F6B-490B-9745-6EE51AC16C5C}" dt="2024-02-23T15:29:50.453" v="7313" actId="108"/>
        <pc:sldMkLst>
          <pc:docMk/>
          <pc:sldMk cId="1507465032" sldId="256"/>
        </pc:sldMkLst>
        <pc:spChg chg="del">
          <ac:chgData name="Hagen Jung" userId="6926b828-c362-459b-bb8b-03a54be29719" providerId="ADAL" clId="{2E7CBC76-5F6B-490B-9745-6EE51AC16C5C}" dt="2024-02-23T12:27:11.324" v="259" actId="478"/>
          <ac:spMkLst>
            <pc:docMk/>
            <pc:sldMk cId="1507465032" sldId="256"/>
            <ac:spMk id="2" creationId="{D06686E3-235A-3D2D-1EAA-6792BEFBDE2D}"/>
          </ac:spMkLst>
        </pc:spChg>
        <pc:spChg chg="del mod">
          <ac:chgData name="Hagen Jung" userId="6926b828-c362-459b-bb8b-03a54be29719" providerId="ADAL" clId="{2E7CBC76-5F6B-490B-9745-6EE51AC16C5C}" dt="2024-02-23T12:27:12.558" v="260" actId="478"/>
          <ac:spMkLst>
            <pc:docMk/>
            <pc:sldMk cId="1507465032" sldId="256"/>
            <ac:spMk id="3" creationId="{ED9F8F5A-B96B-CD1D-3D9D-5B3546450B43}"/>
          </ac:spMkLst>
        </pc:spChg>
        <pc:spChg chg="add mod">
          <ac:chgData name="Hagen Jung" userId="6926b828-c362-459b-bb8b-03a54be29719" providerId="ADAL" clId="{2E7CBC76-5F6B-490B-9745-6EE51AC16C5C}" dt="2024-02-23T15:29:50.453" v="7313" actId="108"/>
          <ac:spMkLst>
            <pc:docMk/>
            <pc:sldMk cId="1507465032" sldId="256"/>
            <ac:spMk id="11" creationId="{66332F8B-921E-82ED-9D37-6484D03F7398}"/>
          </ac:spMkLst>
        </pc:spChg>
        <pc:spChg chg="add mod">
          <ac:chgData name="Hagen Jung" userId="6926b828-c362-459b-bb8b-03a54be29719" providerId="ADAL" clId="{2E7CBC76-5F6B-490B-9745-6EE51AC16C5C}" dt="2024-02-23T12:36:32.130" v="845" actId="1035"/>
          <ac:spMkLst>
            <pc:docMk/>
            <pc:sldMk cId="1507465032" sldId="256"/>
            <ac:spMk id="12" creationId="{6E41C874-D220-5EAD-FDC4-6DBFC8346152}"/>
          </ac:spMkLst>
        </pc:spChg>
        <pc:spChg chg="add mod">
          <ac:chgData name="Hagen Jung" userId="6926b828-c362-459b-bb8b-03a54be29719" providerId="ADAL" clId="{2E7CBC76-5F6B-490B-9745-6EE51AC16C5C}" dt="2024-02-23T12:27:01.817" v="257"/>
          <ac:spMkLst>
            <pc:docMk/>
            <pc:sldMk cId="1507465032" sldId="256"/>
            <ac:spMk id="13" creationId="{59401569-E1E6-A4F9-8AA2-55D1783E92AB}"/>
          </ac:spMkLst>
        </pc:spChg>
        <pc:spChg chg="add del mod">
          <ac:chgData name="Hagen Jung" userId="6926b828-c362-459b-bb8b-03a54be29719" providerId="ADAL" clId="{2E7CBC76-5F6B-490B-9745-6EE51AC16C5C}" dt="2024-02-23T12:33:14.687" v="752" actId="700"/>
          <ac:spMkLst>
            <pc:docMk/>
            <pc:sldMk cId="1507465032" sldId="256"/>
            <ac:spMk id="15" creationId="{8E3176DE-2B47-5B5A-5DFF-96AE9E276E38}"/>
          </ac:spMkLst>
        </pc:spChg>
        <pc:spChg chg="add del mod">
          <ac:chgData name="Hagen Jung" userId="6926b828-c362-459b-bb8b-03a54be29719" providerId="ADAL" clId="{2E7CBC76-5F6B-490B-9745-6EE51AC16C5C}" dt="2024-02-23T12:33:14.687" v="752" actId="700"/>
          <ac:spMkLst>
            <pc:docMk/>
            <pc:sldMk cId="1507465032" sldId="256"/>
            <ac:spMk id="17" creationId="{90FF0229-A474-A940-276A-C0F33316205E}"/>
          </ac:spMkLst>
        </pc:spChg>
        <pc:picChg chg="add del mod">
          <ac:chgData name="Hagen Jung" userId="6926b828-c362-459b-bb8b-03a54be29719" providerId="ADAL" clId="{2E7CBC76-5F6B-490B-9745-6EE51AC16C5C}" dt="2024-02-23T12:36:32.130" v="845" actId="1035"/>
          <ac:picMkLst>
            <pc:docMk/>
            <pc:sldMk cId="1507465032" sldId="256"/>
            <ac:picMk id="10" creationId="{34D02EDD-A1ED-FE3D-78F6-B01B53F0D5B2}"/>
          </ac:picMkLst>
        </pc:picChg>
      </pc:sldChg>
      <pc:sldChg chg="del">
        <pc:chgData name="Hagen Jung" userId="6926b828-c362-459b-bb8b-03a54be29719" providerId="ADAL" clId="{2E7CBC76-5F6B-490B-9745-6EE51AC16C5C}" dt="2024-02-23T13:25:42.549" v="2506" actId="47"/>
        <pc:sldMkLst>
          <pc:docMk/>
          <pc:sldMk cId="4251558216" sldId="257"/>
        </pc:sldMkLst>
      </pc:sldChg>
      <pc:sldChg chg="addSp delSp modSp add del mod chgLayout">
        <pc:chgData name="Hagen Jung" userId="6926b828-c362-459b-bb8b-03a54be29719" providerId="ADAL" clId="{2E7CBC76-5F6B-490B-9745-6EE51AC16C5C}" dt="2024-02-23T14:42:53.252" v="5891" actId="47"/>
        <pc:sldMkLst>
          <pc:docMk/>
          <pc:sldMk cId="1231624200" sldId="258"/>
        </pc:sldMkLst>
        <pc:spChg chg="mod ord">
          <ac:chgData name="Hagen Jung" userId="6926b828-c362-459b-bb8b-03a54be29719" providerId="ADAL" clId="{2E7CBC76-5F6B-490B-9745-6EE51AC16C5C}" dt="2024-02-23T13:44:06.871" v="3308" actId="108"/>
          <ac:spMkLst>
            <pc:docMk/>
            <pc:sldMk cId="1231624200" sldId="258"/>
            <ac:spMk id="2" creationId="{3CCFA113-E1EF-E54A-96FB-F8CE9AA6C3CA}"/>
          </ac:spMkLst>
        </pc:spChg>
        <pc:spChg chg="del mod ord">
          <ac:chgData name="Hagen Jung" userId="6926b828-c362-459b-bb8b-03a54be29719" providerId="ADAL" clId="{2E7CBC76-5F6B-490B-9745-6EE51AC16C5C}" dt="2024-02-23T12:59:20.030" v="1889" actId="478"/>
          <ac:spMkLst>
            <pc:docMk/>
            <pc:sldMk cId="1231624200" sldId="258"/>
            <ac:spMk id="3" creationId="{37605434-25B1-5250-0F03-05F105A0FFEB}"/>
          </ac:spMkLst>
        </pc:spChg>
        <pc:spChg chg="add mod ord">
          <ac:chgData name="Hagen Jung" userId="6926b828-c362-459b-bb8b-03a54be29719" providerId="ADAL" clId="{2E7CBC76-5F6B-490B-9745-6EE51AC16C5C}" dt="2024-02-23T13:22:55.294" v="2463" actId="1036"/>
          <ac:spMkLst>
            <pc:docMk/>
            <pc:sldMk cId="1231624200" sldId="258"/>
            <ac:spMk id="4" creationId="{50C85947-69E4-C54B-6770-BB43B90E6CA9}"/>
          </ac:spMkLst>
        </pc:spChg>
        <pc:spChg chg="add mod ord">
          <ac:chgData name="Hagen Jung" userId="6926b828-c362-459b-bb8b-03a54be29719" providerId="ADAL" clId="{2E7CBC76-5F6B-490B-9745-6EE51AC16C5C}" dt="2024-02-23T13:22:43.352" v="2449" actId="1036"/>
          <ac:spMkLst>
            <pc:docMk/>
            <pc:sldMk cId="1231624200" sldId="258"/>
            <ac:spMk id="5" creationId="{64E783C1-AE22-FEF5-1232-16FBD120C6AF}"/>
          </ac:spMkLst>
        </pc:spChg>
        <pc:spChg chg="add mod">
          <ac:chgData name="Hagen Jung" userId="6926b828-c362-459b-bb8b-03a54be29719" providerId="ADAL" clId="{2E7CBC76-5F6B-490B-9745-6EE51AC16C5C}" dt="2024-02-23T13:22:55.294" v="2463" actId="1036"/>
          <ac:spMkLst>
            <pc:docMk/>
            <pc:sldMk cId="1231624200" sldId="258"/>
            <ac:spMk id="6" creationId="{B51DD43F-5DC5-38E4-FF1E-12F29AD5EEBA}"/>
          </ac:spMkLst>
        </pc:spChg>
        <pc:spChg chg="add mod">
          <ac:chgData name="Hagen Jung" userId="6926b828-c362-459b-bb8b-03a54be29719" providerId="ADAL" clId="{2E7CBC76-5F6B-490B-9745-6EE51AC16C5C}" dt="2024-02-23T13:25:28.473" v="2505" actId="6549"/>
          <ac:spMkLst>
            <pc:docMk/>
            <pc:sldMk cId="1231624200" sldId="258"/>
            <ac:spMk id="7" creationId="{9212DD1C-465C-0522-5568-EB82D70E6366}"/>
          </ac:spMkLst>
        </pc:spChg>
        <pc:spChg chg="del mod">
          <ac:chgData name="Hagen Jung" userId="6926b828-c362-459b-bb8b-03a54be29719" providerId="ADAL" clId="{2E7CBC76-5F6B-490B-9745-6EE51AC16C5C}" dt="2024-02-23T12:35:38.562" v="793" actId="478"/>
          <ac:spMkLst>
            <pc:docMk/>
            <pc:sldMk cId="1231624200" sldId="258"/>
            <ac:spMk id="11" creationId="{1AC99354-02CE-7929-50CA-B3215586DBD4}"/>
          </ac:spMkLst>
        </pc:spChg>
        <pc:spChg chg="del">
          <ac:chgData name="Hagen Jung" userId="6926b828-c362-459b-bb8b-03a54be29719" providerId="ADAL" clId="{2E7CBC76-5F6B-490B-9745-6EE51AC16C5C}" dt="2024-02-23T12:35:35.838" v="791" actId="478"/>
          <ac:spMkLst>
            <pc:docMk/>
            <pc:sldMk cId="1231624200" sldId="258"/>
            <ac:spMk id="12" creationId="{D893AF05-13EF-040A-6129-601522386A82}"/>
          </ac:spMkLst>
        </pc:spChg>
        <pc:picChg chg="add del mod">
          <ac:chgData name="Hagen Jung" userId="6926b828-c362-459b-bb8b-03a54be29719" providerId="ADAL" clId="{2E7CBC76-5F6B-490B-9745-6EE51AC16C5C}" dt="2024-02-23T14:41:30.842" v="5885" actId="478"/>
          <ac:picMkLst>
            <pc:docMk/>
            <pc:sldMk cId="1231624200" sldId="258"/>
            <ac:picMk id="8" creationId="{7D951577-EFAF-E6D7-1C47-759A4FEB22C5}"/>
          </ac:picMkLst>
        </pc:picChg>
        <pc:picChg chg="del mod">
          <ac:chgData name="Hagen Jung" userId="6926b828-c362-459b-bb8b-03a54be29719" providerId="ADAL" clId="{2E7CBC76-5F6B-490B-9745-6EE51AC16C5C}" dt="2024-02-23T12:36:42.226" v="846" actId="478"/>
          <ac:picMkLst>
            <pc:docMk/>
            <pc:sldMk cId="1231624200" sldId="258"/>
            <ac:picMk id="10" creationId="{3FA9A187-ABB5-87E1-AF90-9B3F3776B396}"/>
          </ac:picMkLst>
        </pc:picChg>
      </pc:sldChg>
      <pc:sldChg chg="addSp delSp modSp new mod chgLayout">
        <pc:chgData name="Hagen Jung" userId="6926b828-c362-459b-bb8b-03a54be29719" providerId="ADAL" clId="{2E7CBC76-5F6B-490B-9745-6EE51AC16C5C}" dt="2024-02-23T15:11:53.717" v="6638" actId="20577"/>
        <pc:sldMkLst>
          <pc:docMk/>
          <pc:sldMk cId="2588478299" sldId="259"/>
        </pc:sldMkLst>
        <pc:spChg chg="del mod ord">
          <ac:chgData name="Hagen Jung" userId="6926b828-c362-459b-bb8b-03a54be29719" providerId="ADAL" clId="{2E7CBC76-5F6B-490B-9745-6EE51AC16C5C}" dt="2024-02-23T13:26:10.006" v="2508" actId="700"/>
          <ac:spMkLst>
            <pc:docMk/>
            <pc:sldMk cId="2588478299" sldId="259"/>
            <ac:spMk id="2" creationId="{4917A42E-FD42-C88D-1FB9-7FBE01088416}"/>
          </ac:spMkLst>
        </pc:spChg>
        <pc:spChg chg="del">
          <ac:chgData name="Hagen Jung" userId="6926b828-c362-459b-bb8b-03a54be29719" providerId="ADAL" clId="{2E7CBC76-5F6B-490B-9745-6EE51AC16C5C}" dt="2024-02-23T13:26:10.006" v="2508" actId="700"/>
          <ac:spMkLst>
            <pc:docMk/>
            <pc:sldMk cId="2588478299" sldId="259"/>
            <ac:spMk id="3" creationId="{6047D65A-78E4-3A4D-4C44-D5AB467E50AA}"/>
          </ac:spMkLst>
        </pc:spChg>
        <pc:spChg chg="add mod ord">
          <ac:chgData name="Hagen Jung" userId="6926b828-c362-459b-bb8b-03a54be29719" providerId="ADAL" clId="{2E7CBC76-5F6B-490B-9745-6EE51AC16C5C}" dt="2024-02-23T15:11:53.717" v="6638" actId="20577"/>
          <ac:spMkLst>
            <pc:docMk/>
            <pc:sldMk cId="2588478299" sldId="259"/>
            <ac:spMk id="4" creationId="{AC66AF3A-CC62-1FD8-F7C9-FC23AF905C05}"/>
          </ac:spMkLst>
        </pc:spChg>
        <pc:spChg chg="add mod">
          <ac:chgData name="Hagen Jung" userId="6926b828-c362-459b-bb8b-03a54be29719" providerId="ADAL" clId="{2E7CBC76-5F6B-490B-9745-6EE51AC16C5C}" dt="2024-02-23T13:44:51.144" v="3317" actId="6549"/>
          <ac:spMkLst>
            <pc:docMk/>
            <pc:sldMk cId="2588478299" sldId="259"/>
            <ac:spMk id="6" creationId="{249A5A26-6373-8E00-D2A8-2C2B9CD9FD67}"/>
          </ac:spMkLst>
        </pc:spChg>
        <pc:spChg chg="add mod">
          <ac:chgData name="Hagen Jung" userId="6926b828-c362-459b-bb8b-03a54be29719" providerId="ADAL" clId="{2E7CBC76-5F6B-490B-9745-6EE51AC16C5C}" dt="2024-02-23T13:27:23.182" v="2541" actId="164"/>
          <ac:spMkLst>
            <pc:docMk/>
            <pc:sldMk cId="2588478299" sldId="259"/>
            <ac:spMk id="7" creationId="{651E66C9-A736-5D2B-82BB-1F76C37022AC}"/>
          </ac:spMkLst>
        </pc:spChg>
        <pc:spChg chg="add mod">
          <ac:chgData name="Hagen Jung" userId="6926b828-c362-459b-bb8b-03a54be29719" providerId="ADAL" clId="{2E7CBC76-5F6B-490B-9745-6EE51AC16C5C}" dt="2024-02-23T13:27:23.182" v="2541" actId="164"/>
          <ac:spMkLst>
            <pc:docMk/>
            <pc:sldMk cId="2588478299" sldId="259"/>
            <ac:spMk id="8" creationId="{E2FAFB04-744E-C5FB-C2D2-DC859B3D0EA2}"/>
          </ac:spMkLst>
        </pc:spChg>
        <pc:spChg chg="add mod">
          <ac:chgData name="Hagen Jung" userId="6926b828-c362-459b-bb8b-03a54be29719" providerId="ADAL" clId="{2E7CBC76-5F6B-490B-9745-6EE51AC16C5C}" dt="2024-02-23T13:27:23.182" v="2541" actId="164"/>
          <ac:spMkLst>
            <pc:docMk/>
            <pc:sldMk cId="2588478299" sldId="259"/>
            <ac:spMk id="9" creationId="{CBDF0611-8241-17F8-E8A2-674E7A2EF53C}"/>
          </ac:spMkLst>
        </pc:spChg>
        <pc:grpChg chg="add mod">
          <ac:chgData name="Hagen Jung" userId="6926b828-c362-459b-bb8b-03a54be29719" providerId="ADAL" clId="{2E7CBC76-5F6B-490B-9745-6EE51AC16C5C}" dt="2024-02-23T13:55:32.319" v="3662" actId="1035"/>
          <ac:grpSpMkLst>
            <pc:docMk/>
            <pc:sldMk cId="2588478299" sldId="259"/>
            <ac:grpSpMk id="10" creationId="{BC29AF01-C9F2-C7F9-00DD-14873428BB61}"/>
          </ac:grpSpMkLst>
        </pc:grpChg>
        <pc:picChg chg="add del mod">
          <ac:chgData name="Hagen Jung" userId="6926b828-c362-459b-bb8b-03a54be29719" providerId="ADAL" clId="{2E7CBC76-5F6B-490B-9745-6EE51AC16C5C}" dt="2024-02-23T14:41:26.879" v="5883" actId="478"/>
          <ac:picMkLst>
            <pc:docMk/>
            <pc:sldMk cId="2588478299" sldId="259"/>
            <ac:picMk id="11" creationId="{D68FF6F9-4C68-74C6-455D-98ED7FDA3144}"/>
          </ac:picMkLst>
        </pc:picChg>
      </pc:sldChg>
      <pc:sldChg chg="addSp delSp modSp add mod">
        <pc:chgData name="Hagen Jung" userId="6926b828-c362-459b-bb8b-03a54be29719" providerId="ADAL" clId="{2E7CBC76-5F6B-490B-9745-6EE51AC16C5C}" dt="2024-02-23T15:12:42.064" v="6675" actId="21"/>
        <pc:sldMkLst>
          <pc:docMk/>
          <pc:sldMk cId="1904929122" sldId="260"/>
        </pc:sldMkLst>
        <pc:spChg chg="add del mod">
          <ac:chgData name="Hagen Jung" userId="6926b828-c362-459b-bb8b-03a54be29719" providerId="ADAL" clId="{2E7CBC76-5F6B-490B-9745-6EE51AC16C5C}" dt="2024-02-23T15:12:42.064" v="6675" actId="21"/>
          <ac:spMkLst>
            <pc:docMk/>
            <pc:sldMk cId="1904929122" sldId="260"/>
            <ac:spMk id="3" creationId="{27C775F3-483C-9B69-4671-B5B5A1043524}"/>
          </ac:spMkLst>
        </pc:spChg>
        <pc:spChg chg="mod">
          <ac:chgData name="Hagen Jung" userId="6926b828-c362-459b-bb8b-03a54be29719" providerId="ADAL" clId="{2E7CBC76-5F6B-490B-9745-6EE51AC16C5C}" dt="2024-02-23T15:11:58.709" v="6640" actId="20577"/>
          <ac:spMkLst>
            <pc:docMk/>
            <pc:sldMk cId="1904929122" sldId="260"/>
            <ac:spMk id="4" creationId="{7C5C9B9C-5D89-BAF3-6165-9D3BCE06DA00}"/>
          </ac:spMkLst>
        </pc:spChg>
        <pc:spChg chg="mod">
          <ac:chgData name="Hagen Jung" userId="6926b828-c362-459b-bb8b-03a54be29719" providerId="ADAL" clId="{2E7CBC76-5F6B-490B-9745-6EE51AC16C5C}" dt="2024-02-23T13:53:34.551" v="3631" actId="1036"/>
          <ac:spMkLst>
            <pc:docMk/>
            <pc:sldMk cId="1904929122" sldId="260"/>
            <ac:spMk id="6" creationId="{57D227BB-7F11-CF1E-92FE-372EA07A6954}"/>
          </ac:spMkLst>
        </pc:spChg>
        <pc:grpChg chg="del mod">
          <ac:chgData name="Hagen Jung" userId="6926b828-c362-459b-bb8b-03a54be29719" providerId="ADAL" clId="{2E7CBC76-5F6B-490B-9745-6EE51AC16C5C}" dt="2024-02-23T13:53:30.351" v="3618" actId="478"/>
          <ac:grpSpMkLst>
            <pc:docMk/>
            <pc:sldMk cId="1904929122" sldId="260"/>
            <ac:grpSpMk id="10" creationId="{F50260AB-6A50-2B78-8FA0-8E92ED995905}"/>
          </ac:grpSpMkLst>
        </pc:grpChg>
        <pc:picChg chg="add del mod">
          <ac:chgData name="Hagen Jung" userId="6926b828-c362-459b-bb8b-03a54be29719" providerId="ADAL" clId="{2E7CBC76-5F6B-490B-9745-6EE51AC16C5C}" dt="2024-02-23T14:41:25.253" v="5882" actId="478"/>
          <ac:picMkLst>
            <pc:docMk/>
            <pc:sldMk cId="1904929122" sldId="260"/>
            <ac:picMk id="2" creationId="{982AA113-5BB5-A914-D9FF-36FF70427106}"/>
          </ac:picMkLst>
        </pc:picChg>
      </pc:sldChg>
      <pc:sldChg chg="addSp delSp modSp new mod">
        <pc:chgData name="Hagen Jung" userId="6926b828-c362-459b-bb8b-03a54be29719" providerId="ADAL" clId="{2E7CBC76-5F6B-490B-9745-6EE51AC16C5C}" dt="2024-02-23T15:26:33.684" v="7235" actId="20577"/>
        <pc:sldMkLst>
          <pc:docMk/>
          <pc:sldMk cId="192174514" sldId="261"/>
        </pc:sldMkLst>
        <pc:spChg chg="mod">
          <ac:chgData name="Hagen Jung" userId="6926b828-c362-459b-bb8b-03a54be29719" providerId="ADAL" clId="{2E7CBC76-5F6B-490B-9745-6EE51AC16C5C}" dt="2024-02-23T14:39:10.529" v="5867" actId="1076"/>
          <ac:spMkLst>
            <pc:docMk/>
            <pc:sldMk cId="192174514" sldId="261"/>
            <ac:spMk id="2" creationId="{EBBF54D4-C877-8013-6E6A-86C7183A5A06}"/>
          </ac:spMkLst>
        </pc:spChg>
        <pc:spChg chg="add del mod">
          <ac:chgData name="Hagen Jung" userId="6926b828-c362-459b-bb8b-03a54be29719" providerId="ADAL" clId="{2E7CBC76-5F6B-490B-9745-6EE51AC16C5C}" dt="2024-02-23T13:59:37.727" v="3756" actId="478"/>
          <ac:spMkLst>
            <pc:docMk/>
            <pc:sldMk cId="192174514" sldId="261"/>
            <ac:spMk id="3" creationId="{CB95A8BD-494E-D7E8-E248-41C623682D97}"/>
          </ac:spMkLst>
        </pc:spChg>
        <pc:spChg chg="add del mod">
          <ac:chgData name="Hagen Jung" userId="6926b828-c362-459b-bb8b-03a54be29719" providerId="ADAL" clId="{2E7CBC76-5F6B-490B-9745-6EE51AC16C5C}" dt="2024-02-23T13:51:20.872" v="3568" actId="478"/>
          <ac:spMkLst>
            <pc:docMk/>
            <pc:sldMk cId="192174514" sldId="261"/>
            <ac:spMk id="4" creationId="{D40AFFD4-3CEF-7708-AA0D-92AAC73AC890}"/>
          </ac:spMkLst>
        </pc:spChg>
        <pc:spChg chg="add del mod">
          <ac:chgData name="Hagen Jung" userId="6926b828-c362-459b-bb8b-03a54be29719" providerId="ADAL" clId="{2E7CBC76-5F6B-490B-9745-6EE51AC16C5C}" dt="2024-02-23T13:57:46.254" v="3703" actId="478"/>
          <ac:spMkLst>
            <pc:docMk/>
            <pc:sldMk cId="192174514" sldId="261"/>
            <ac:spMk id="5" creationId="{CFC8B285-77DC-E958-1C7E-52399643FA37}"/>
          </ac:spMkLst>
        </pc:spChg>
        <pc:spChg chg="add del">
          <ac:chgData name="Hagen Jung" userId="6926b828-c362-459b-bb8b-03a54be29719" providerId="ADAL" clId="{2E7CBC76-5F6B-490B-9745-6EE51AC16C5C}" dt="2024-02-23T13:51:22.623" v="3569" actId="478"/>
          <ac:spMkLst>
            <pc:docMk/>
            <pc:sldMk cId="192174514" sldId="261"/>
            <ac:spMk id="6" creationId="{03650BBC-3CBF-B3AE-6B59-A2BA727AE0BA}"/>
          </ac:spMkLst>
        </pc:spChg>
        <pc:spChg chg="add mod ord topLvl">
          <ac:chgData name="Hagen Jung" userId="6926b828-c362-459b-bb8b-03a54be29719" providerId="ADAL" clId="{2E7CBC76-5F6B-490B-9745-6EE51AC16C5C}" dt="2024-02-23T14:39:25.510" v="5868" actId="1076"/>
          <ac:spMkLst>
            <pc:docMk/>
            <pc:sldMk cId="192174514" sldId="261"/>
            <ac:spMk id="10" creationId="{655DF401-9724-5D50-385A-C98567853C20}"/>
          </ac:spMkLst>
        </pc:spChg>
        <pc:spChg chg="mod">
          <ac:chgData name="Hagen Jung" userId="6926b828-c362-459b-bb8b-03a54be29719" providerId="ADAL" clId="{2E7CBC76-5F6B-490B-9745-6EE51AC16C5C}" dt="2024-02-23T13:52:59.358" v="3607"/>
          <ac:spMkLst>
            <pc:docMk/>
            <pc:sldMk cId="192174514" sldId="261"/>
            <ac:spMk id="12" creationId="{D7C14EE1-3A36-88FD-3B14-2AFC4CC3A36C}"/>
          </ac:spMkLst>
        </pc:spChg>
        <pc:spChg chg="mod">
          <ac:chgData name="Hagen Jung" userId="6926b828-c362-459b-bb8b-03a54be29719" providerId="ADAL" clId="{2E7CBC76-5F6B-490B-9745-6EE51AC16C5C}" dt="2024-02-23T13:52:59.358" v="3607"/>
          <ac:spMkLst>
            <pc:docMk/>
            <pc:sldMk cId="192174514" sldId="261"/>
            <ac:spMk id="13" creationId="{212F19A4-AF64-364F-15D8-19CDE91A92BB}"/>
          </ac:spMkLst>
        </pc:spChg>
        <pc:spChg chg="mod">
          <ac:chgData name="Hagen Jung" userId="6926b828-c362-459b-bb8b-03a54be29719" providerId="ADAL" clId="{2E7CBC76-5F6B-490B-9745-6EE51AC16C5C}" dt="2024-02-23T13:52:59.358" v="3607"/>
          <ac:spMkLst>
            <pc:docMk/>
            <pc:sldMk cId="192174514" sldId="261"/>
            <ac:spMk id="14" creationId="{15CF6FA1-D5FF-4ECC-1D59-F039EBBB7EA3}"/>
          </ac:spMkLst>
        </pc:spChg>
        <pc:spChg chg="mod">
          <ac:chgData name="Hagen Jung" userId="6926b828-c362-459b-bb8b-03a54be29719" providerId="ADAL" clId="{2E7CBC76-5F6B-490B-9745-6EE51AC16C5C}" dt="2024-02-23T13:53:42.438" v="3632"/>
          <ac:spMkLst>
            <pc:docMk/>
            <pc:sldMk cId="192174514" sldId="261"/>
            <ac:spMk id="16" creationId="{2FD482D0-D060-4276-B7A6-04CCB44344C3}"/>
          </ac:spMkLst>
        </pc:spChg>
        <pc:spChg chg="mod">
          <ac:chgData name="Hagen Jung" userId="6926b828-c362-459b-bb8b-03a54be29719" providerId="ADAL" clId="{2E7CBC76-5F6B-490B-9745-6EE51AC16C5C}" dt="2024-02-23T13:53:42.438" v="3632"/>
          <ac:spMkLst>
            <pc:docMk/>
            <pc:sldMk cId="192174514" sldId="261"/>
            <ac:spMk id="17" creationId="{13DE3413-E79D-8573-D6BA-5317B3A07588}"/>
          </ac:spMkLst>
        </pc:spChg>
        <pc:spChg chg="mod">
          <ac:chgData name="Hagen Jung" userId="6926b828-c362-459b-bb8b-03a54be29719" providerId="ADAL" clId="{2E7CBC76-5F6B-490B-9745-6EE51AC16C5C}" dt="2024-02-23T13:53:42.438" v="3632"/>
          <ac:spMkLst>
            <pc:docMk/>
            <pc:sldMk cId="192174514" sldId="261"/>
            <ac:spMk id="18" creationId="{9754ACBE-C349-9CF3-1C87-18A9C33F0A70}"/>
          </ac:spMkLst>
        </pc:spChg>
        <pc:spChg chg="add mod ord">
          <ac:chgData name="Hagen Jung" userId="6926b828-c362-459b-bb8b-03a54be29719" providerId="ADAL" clId="{2E7CBC76-5F6B-490B-9745-6EE51AC16C5C}" dt="2024-02-23T15:26:33.684" v="7235" actId="20577"/>
          <ac:spMkLst>
            <pc:docMk/>
            <pc:sldMk cId="192174514" sldId="261"/>
            <ac:spMk id="19" creationId="{DAF8C108-C2E4-C8FA-041A-5BA37FABAC7C}"/>
          </ac:spMkLst>
        </pc:spChg>
        <pc:spChg chg="mod ord topLvl">
          <ac:chgData name="Hagen Jung" userId="6926b828-c362-459b-bb8b-03a54be29719" providerId="ADAL" clId="{2E7CBC76-5F6B-490B-9745-6EE51AC16C5C}" dt="2024-02-23T14:39:25.510" v="5868" actId="1076"/>
          <ac:spMkLst>
            <pc:docMk/>
            <pc:sldMk cId="192174514" sldId="261"/>
            <ac:spMk id="23" creationId="{647D7D8D-1C32-47DF-067A-DF51962912DD}"/>
          </ac:spMkLst>
        </pc:spChg>
        <pc:spChg chg="add mod ord">
          <ac:chgData name="Hagen Jung" userId="6926b828-c362-459b-bb8b-03a54be29719" providerId="ADAL" clId="{2E7CBC76-5F6B-490B-9745-6EE51AC16C5C}" dt="2024-02-23T14:39:25.510" v="5868" actId="1076"/>
          <ac:spMkLst>
            <pc:docMk/>
            <pc:sldMk cId="192174514" sldId="261"/>
            <ac:spMk id="24" creationId="{0DA87B58-EB6D-8AB0-2878-12DB860E821F}"/>
          </ac:spMkLst>
        </pc:spChg>
        <pc:spChg chg="add mod ord topLvl">
          <ac:chgData name="Hagen Jung" userId="6926b828-c362-459b-bb8b-03a54be29719" providerId="ADAL" clId="{2E7CBC76-5F6B-490B-9745-6EE51AC16C5C}" dt="2024-02-23T14:40:07.461" v="5869" actId="1076"/>
          <ac:spMkLst>
            <pc:docMk/>
            <pc:sldMk cId="192174514" sldId="261"/>
            <ac:spMk id="27" creationId="{36FD9DF0-AED5-939C-CB78-692B7C08F390}"/>
          </ac:spMkLst>
        </pc:spChg>
        <pc:spChg chg="add mod ord">
          <ac:chgData name="Hagen Jung" userId="6926b828-c362-459b-bb8b-03a54be29719" providerId="ADAL" clId="{2E7CBC76-5F6B-490B-9745-6EE51AC16C5C}" dt="2024-02-23T14:39:25.510" v="5868" actId="1076"/>
          <ac:spMkLst>
            <pc:docMk/>
            <pc:sldMk cId="192174514" sldId="261"/>
            <ac:spMk id="28" creationId="{0330344F-4CE2-7B53-251A-2587E2ADD89F}"/>
          </ac:spMkLst>
        </pc:spChg>
        <pc:spChg chg="add mod">
          <ac:chgData name="Hagen Jung" userId="6926b828-c362-459b-bb8b-03a54be29719" providerId="ADAL" clId="{2E7CBC76-5F6B-490B-9745-6EE51AC16C5C}" dt="2024-02-23T15:02:27.889" v="6501" actId="1076"/>
          <ac:spMkLst>
            <pc:docMk/>
            <pc:sldMk cId="192174514" sldId="261"/>
            <ac:spMk id="41" creationId="{404BE2EF-3E94-FFCB-6BC9-574058262CCA}"/>
          </ac:spMkLst>
        </pc:spChg>
        <pc:grpChg chg="add del mod">
          <ac:chgData name="Hagen Jung" userId="6926b828-c362-459b-bb8b-03a54be29719" providerId="ADAL" clId="{2E7CBC76-5F6B-490B-9745-6EE51AC16C5C}" dt="2024-02-23T13:53:03.559" v="3608" actId="478"/>
          <ac:grpSpMkLst>
            <pc:docMk/>
            <pc:sldMk cId="192174514" sldId="261"/>
            <ac:grpSpMk id="11" creationId="{FF602CE5-D8C4-E035-4F48-8CA203BD36DF}"/>
          </ac:grpSpMkLst>
        </pc:grpChg>
        <pc:grpChg chg="add del mod">
          <ac:chgData name="Hagen Jung" userId="6926b828-c362-459b-bb8b-03a54be29719" providerId="ADAL" clId="{2E7CBC76-5F6B-490B-9745-6EE51AC16C5C}" dt="2024-02-23T14:17:21.790" v="4174" actId="478"/>
          <ac:grpSpMkLst>
            <pc:docMk/>
            <pc:sldMk cId="192174514" sldId="261"/>
            <ac:grpSpMk id="15" creationId="{A1E7C2C2-695D-5C79-57A9-8570811D735D}"/>
          </ac:grpSpMkLst>
        </pc:grpChg>
        <pc:grpChg chg="add del mod">
          <ac:chgData name="Hagen Jung" userId="6926b828-c362-459b-bb8b-03a54be29719" providerId="ADAL" clId="{2E7CBC76-5F6B-490B-9745-6EE51AC16C5C}" dt="2024-02-23T14:03:06.236" v="3922" actId="165"/>
          <ac:grpSpMkLst>
            <pc:docMk/>
            <pc:sldMk cId="192174514" sldId="261"/>
            <ac:grpSpMk id="20" creationId="{5141681F-7F02-6B6B-1FFB-AEC126C9001E}"/>
          </ac:grpSpMkLst>
        </pc:grpChg>
        <pc:grpChg chg="add del mod">
          <ac:chgData name="Hagen Jung" userId="6926b828-c362-459b-bb8b-03a54be29719" providerId="ADAL" clId="{2E7CBC76-5F6B-490B-9745-6EE51AC16C5C}" dt="2024-02-23T13:57:29.070" v="3698" actId="165"/>
          <ac:grpSpMkLst>
            <pc:docMk/>
            <pc:sldMk cId="192174514" sldId="261"/>
            <ac:grpSpMk id="21" creationId="{A3D55C76-2658-D5A7-46F6-4050F5BD201A}"/>
          </ac:grpSpMkLst>
        </pc:grpChg>
        <pc:grpChg chg="add del mod">
          <ac:chgData name="Hagen Jung" userId="6926b828-c362-459b-bb8b-03a54be29719" providerId="ADAL" clId="{2E7CBC76-5F6B-490B-9745-6EE51AC16C5C}" dt="2024-02-23T14:09:03.852" v="3972" actId="165"/>
          <ac:grpSpMkLst>
            <pc:docMk/>
            <pc:sldMk cId="192174514" sldId="261"/>
            <ac:grpSpMk id="29" creationId="{014BCF81-E39E-6018-14AE-96B08EF5E1EF}"/>
          </ac:grpSpMkLst>
        </pc:grpChg>
        <pc:grpChg chg="add del mod">
          <ac:chgData name="Hagen Jung" userId="6926b828-c362-459b-bb8b-03a54be29719" providerId="ADAL" clId="{2E7CBC76-5F6B-490B-9745-6EE51AC16C5C}" dt="2024-02-23T14:01:19.780" v="3798" actId="165"/>
          <ac:grpSpMkLst>
            <pc:docMk/>
            <pc:sldMk cId="192174514" sldId="261"/>
            <ac:grpSpMk id="30" creationId="{3874BBDF-3458-7507-93D6-09BF8C3D2355}"/>
          </ac:grpSpMkLst>
        </pc:grpChg>
        <pc:picChg chg="add del mod topLvl">
          <ac:chgData name="Hagen Jung" userId="6926b828-c362-459b-bb8b-03a54be29719" providerId="ADAL" clId="{2E7CBC76-5F6B-490B-9745-6EE51AC16C5C}" dt="2024-02-23T14:08:20.407" v="3962" actId="478"/>
          <ac:picMkLst>
            <pc:docMk/>
            <pc:sldMk cId="192174514" sldId="261"/>
            <ac:picMk id="8" creationId="{3F4E9EDE-D351-0397-5486-E7EB4185B3DC}"/>
          </ac:picMkLst>
        </pc:picChg>
        <pc:picChg chg="del mod topLvl">
          <ac:chgData name="Hagen Jung" userId="6926b828-c362-459b-bb8b-03a54be29719" providerId="ADAL" clId="{2E7CBC76-5F6B-490B-9745-6EE51AC16C5C}" dt="2024-02-23T14:09:05.318" v="3973" actId="478"/>
          <ac:picMkLst>
            <pc:docMk/>
            <pc:sldMk cId="192174514" sldId="261"/>
            <ac:picMk id="22" creationId="{1E739FDA-7A7A-197F-FD8D-62C33396E3E5}"/>
          </ac:picMkLst>
        </pc:picChg>
        <pc:picChg chg="add del mod topLvl">
          <ac:chgData name="Hagen Jung" userId="6926b828-c362-459b-bb8b-03a54be29719" providerId="ADAL" clId="{2E7CBC76-5F6B-490B-9745-6EE51AC16C5C}" dt="2024-02-23T14:09:02.038" v="3971" actId="478"/>
          <ac:picMkLst>
            <pc:docMk/>
            <pc:sldMk cId="192174514" sldId="261"/>
            <ac:picMk id="26" creationId="{98AA6F82-33EA-5A27-87B4-19FB07DD95EB}"/>
          </ac:picMkLst>
        </pc:picChg>
        <pc:picChg chg="add del mod">
          <ac:chgData name="Hagen Jung" userId="6926b828-c362-459b-bb8b-03a54be29719" providerId="ADAL" clId="{2E7CBC76-5F6B-490B-9745-6EE51AC16C5C}" dt="2024-02-23T14:08:08.014" v="3957" actId="478"/>
          <ac:picMkLst>
            <pc:docMk/>
            <pc:sldMk cId="192174514" sldId="261"/>
            <ac:picMk id="32" creationId="{7083F31A-5D38-70FA-02DD-34D924CBFBD4}"/>
          </ac:picMkLst>
        </pc:picChg>
        <pc:picChg chg="add mod">
          <ac:chgData name="Hagen Jung" userId="6926b828-c362-459b-bb8b-03a54be29719" providerId="ADAL" clId="{2E7CBC76-5F6B-490B-9745-6EE51AC16C5C}" dt="2024-02-23T14:39:25.510" v="5868" actId="1076"/>
          <ac:picMkLst>
            <pc:docMk/>
            <pc:sldMk cId="192174514" sldId="261"/>
            <ac:picMk id="34" creationId="{BE6961E8-51DF-84B9-D13F-119F9A11BC9D}"/>
          </ac:picMkLst>
        </pc:picChg>
        <pc:picChg chg="add del mod">
          <ac:chgData name="Hagen Jung" userId="6926b828-c362-459b-bb8b-03a54be29719" providerId="ADAL" clId="{2E7CBC76-5F6B-490B-9745-6EE51AC16C5C}" dt="2024-02-23T14:12:20.719" v="4040" actId="478"/>
          <ac:picMkLst>
            <pc:docMk/>
            <pc:sldMk cId="192174514" sldId="261"/>
            <ac:picMk id="35" creationId="{975DDA1A-0509-649D-6BF7-AE32183AC278}"/>
          </ac:picMkLst>
        </pc:picChg>
        <pc:picChg chg="add mod">
          <ac:chgData name="Hagen Jung" userId="6926b828-c362-459b-bb8b-03a54be29719" providerId="ADAL" clId="{2E7CBC76-5F6B-490B-9745-6EE51AC16C5C}" dt="2024-02-23T14:39:25.510" v="5868" actId="1076"/>
          <ac:picMkLst>
            <pc:docMk/>
            <pc:sldMk cId="192174514" sldId="261"/>
            <ac:picMk id="37" creationId="{D8BF8FC8-CB15-4A57-4297-BA1FB2D4FAA5}"/>
          </ac:picMkLst>
        </pc:picChg>
        <pc:picChg chg="add mod ord">
          <ac:chgData name="Hagen Jung" userId="6926b828-c362-459b-bb8b-03a54be29719" providerId="ADAL" clId="{2E7CBC76-5F6B-490B-9745-6EE51AC16C5C}" dt="2024-02-23T14:39:25.510" v="5868" actId="1076"/>
          <ac:picMkLst>
            <pc:docMk/>
            <pc:sldMk cId="192174514" sldId="261"/>
            <ac:picMk id="39" creationId="{5BCB3F4B-0CD3-6478-C6EF-15F87C81E5C1}"/>
          </ac:picMkLst>
        </pc:picChg>
        <pc:picChg chg="add del mod">
          <ac:chgData name="Hagen Jung" userId="6926b828-c362-459b-bb8b-03a54be29719" providerId="ADAL" clId="{2E7CBC76-5F6B-490B-9745-6EE51AC16C5C}" dt="2024-02-23T14:41:23.629" v="5881" actId="478"/>
          <ac:picMkLst>
            <pc:docMk/>
            <pc:sldMk cId="192174514" sldId="261"/>
            <ac:picMk id="40" creationId="{DDC40C9E-342F-E96E-BC83-93431C37E4ED}"/>
          </ac:picMkLst>
        </pc:picChg>
      </pc:sldChg>
      <pc:sldChg chg="addSp delSp modSp new mod ord modClrScheme chgLayout">
        <pc:chgData name="Hagen Jung" userId="6926b828-c362-459b-bb8b-03a54be29719" providerId="ADAL" clId="{2E7CBC76-5F6B-490B-9745-6EE51AC16C5C}" dt="2024-02-23T15:27:17.956" v="7237" actId="20577"/>
        <pc:sldMkLst>
          <pc:docMk/>
          <pc:sldMk cId="2990830422" sldId="262"/>
        </pc:sldMkLst>
        <pc:spChg chg="del mod ord">
          <ac:chgData name="Hagen Jung" userId="6926b828-c362-459b-bb8b-03a54be29719" providerId="ADAL" clId="{2E7CBC76-5F6B-490B-9745-6EE51AC16C5C}" dt="2024-02-23T13:51:53.940" v="3573" actId="700"/>
          <ac:spMkLst>
            <pc:docMk/>
            <pc:sldMk cId="2990830422" sldId="262"/>
            <ac:spMk id="2" creationId="{AAB40545-50D9-3E91-C117-F43D85C34EB4}"/>
          </ac:spMkLst>
        </pc:spChg>
        <pc:spChg chg="add del mod ord">
          <ac:chgData name="Hagen Jung" userId="6926b828-c362-459b-bb8b-03a54be29719" providerId="ADAL" clId="{2E7CBC76-5F6B-490B-9745-6EE51AC16C5C}" dt="2024-02-23T15:27:15.364" v="7236" actId="478"/>
          <ac:spMkLst>
            <pc:docMk/>
            <pc:sldMk cId="2990830422" sldId="262"/>
            <ac:spMk id="3" creationId="{6C7BE0B2-7B33-48E5-9B1F-809B794B804D}"/>
          </ac:spMkLst>
        </pc:spChg>
        <pc:spChg chg="add mod ord">
          <ac:chgData name="Hagen Jung" userId="6926b828-c362-459b-bb8b-03a54be29719" providerId="ADAL" clId="{2E7CBC76-5F6B-490B-9745-6EE51AC16C5C}" dt="2024-02-23T15:27:17.956" v="7237" actId="20577"/>
          <ac:spMkLst>
            <pc:docMk/>
            <pc:sldMk cId="2990830422" sldId="262"/>
            <ac:spMk id="4" creationId="{0DF0C546-001B-2366-D998-1033889CAD3A}"/>
          </ac:spMkLst>
        </pc:spChg>
        <pc:picChg chg="add del mod">
          <ac:chgData name="Hagen Jung" userId="6926b828-c362-459b-bb8b-03a54be29719" providerId="ADAL" clId="{2E7CBC76-5F6B-490B-9745-6EE51AC16C5C}" dt="2024-02-23T14:41:28.782" v="5884" actId="478"/>
          <ac:picMkLst>
            <pc:docMk/>
            <pc:sldMk cId="2990830422" sldId="262"/>
            <ac:picMk id="5" creationId="{1E917036-D189-669F-B0D2-CD375B309B6E}"/>
          </ac:picMkLst>
        </pc:picChg>
      </pc:sldChg>
      <pc:sldChg chg="addSp delSp modSp new mod chgLayout">
        <pc:chgData name="Hagen Jung" userId="6926b828-c362-459b-bb8b-03a54be29719" providerId="ADAL" clId="{2E7CBC76-5F6B-490B-9745-6EE51AC16C5C}" dt="2024-02-23T14:42:51.427" v="5890"/>
        <pc:sldMkLst>
          <pc:docMk/>
          <pc:sldMk cId="3438654712" sldId="263"/>
        </pc:sldMkLst>
        <pc:spChg chg="del">
          <ac:chgData name="Hagen Jung" userId="6926b828-c362-459b-bb8b-03a54be29719" providerId="ADAL" clId="{2E7CBC76-5F6B-490B-9745-6EE51AC16C5C}" dt="2024-02-23T14:42:40.575" v="5887" actId="700"/>
          <ac:spMkLst>
            <pc:docMk/>
            <pc:sldMk cId="3438654712" sldId="263"/>
            <ac:spMk id="2" creationId="{035197EE-49A0-4C91-6314-54B2C3EEDF46}"/>
          </ac:spMkLst>
        </pc:spChg>
        <pc:spChg chg="del">
          <ac:chgData name="Hagen Jung" userId="6926b828-c362-459b-bb8b-03a54be29719" providerId="ADAL" clId="{2E7CBC76-5F6B-490B-9745-6EE51AC16C5C}" dt="2024-02-23T14:42:40.575" v="5887" actId="700"/>
          <ac:spMkLst>
            <pc:docMk/>
            <pc:sldMk cId="3438654712" sldId="263"/>
            <ac:spMk id="3" creationId="{4310C141-6495-7F1F-C386-89A1A3CD7A40}"/>
          </ac:spMkLst>
        </pc:spChg>
        <pc:spChg chg="add mod">
          <ac:chgData name="Hagen Jung" userId="6926b828-c362-459b-bb8b-03a54be29719" providerId="ADAL" clId="{2E7CBC76-5F6B-490B-9745-6EE51AC16C5C}" dt="2024-02-23T14:42:41.251" v="5888"/>
          <ac:spMkLst>
            <pc:docMk/>
            <pc:sldMk cId="3438654712" sldId="263"/>
            <ac:spMk id="4" creationId="{901578C1-6FF6-DAFC-CEF4-9E8F8C00F7BC}"/>
          </ac:spMkLst>
        </pc:spChg>
        <pc:spChg chg="add mod">
          <ac:chgData name="Hagen Jung" userId="6926b828-c362-459b-bb8b-03a54be29719" providerId="ADAL" clId="{2E7CBC76-5F6B-490B-9745-6EE51AC16C5C}" dt="2024-02-23T14:42:41.251" v="5888"/>
          <ac:spMkLst>
            <pc:docMk/>
            <pc:sldMk cId="3438654712" sldId="263"/>
            <ac:spMk id="5" creationId="{15636E62-C204-6811-595B-58B2BBA4B39D}"/>
          </ac:spMkLst>
        </pc:spChg>
        <pc:spChg chg="add mod">
          <ac:chgData name="Hagen Jung" userId="6926b828-c362-459b-bb8b-03a54be29719" providerId="ADAL" clId="{2E7CBC76-5F6B-490B-9745-6EE51AC16C5C}" dt="2024-02-23T14:42:41.251" v="5888"/>
          <ac:spMkLst>
            <pc:docMk/>
            <pc:sldMk cId="3438654712" sldId="263"/>
            <ac:spMk id="6" creationId="{1719996D-B813-A703-CC16-58E16B90602A}"/>
          </ac:spMkLst>
        </pc:spChg>
        <pc:spChg chg="add mod">
          <ac:chgData name="Hagen Jung" userId="6926b828-c362-459b-bb8b-03a54be29719" providerId="ADAL" clId="{2E7CBC76-5F6B-490B-9745-6EE51AC16C5C}" dt="2024-02-23T14:42:46.475" v="5889"/>
          <ac:spMkLst>
            <pc:docMk/>
            <pc:sldMk cId="3438654712" sldId="263"/>
            <ac:spMk id="7" creationId="{134C9E71-67F0-F14F-35C8-316BCB8AC1FE}"/>
          </ac:spMkLst>
        </pc:spChg>
        <pc:spChg chg="add mod">
          <ac:chgData name="Hagen Jung" userId="6926b828-c362-459b-bb8b-03a54be29719" providerId="ADAL" clId="{2E7CBC76-5F6B-490B-9745-6EE51AC16C5C}" dt="2024-02-23T14:42:51.427" v="5890"/>
          <ac:spMkLst>
            <pc:docMk/>
            <pc:sldMk cId="3438654712" sldId="263"/>
            <ac:spMk id="8" creationId="{DB11396A-B418-1F83-1633-1F61D10E5BD1}"/>
          </ac:spMkLst>
        </pc:spChg>
      </pc:sldChg>
      <pc:sldChg chg="addSp modSp new mod modClrScheme chgLayout">
        <pc:chgData name="Hagen Jung" userId="6926b828-c362-459b-bb8b-03a54be29719" providerId="ADAL" clId="{2E7CBC76-5F6B-490B-9745-6EE51AC16C5C}" dt="2024-02-23T14:58:49.109" v="6421" actId="14100"/>
        <pc:sldMkLst>
          <pc:docMk/>
          <pc:sldMk cId="1461716454" sldId="264"/>
        </pc:sldMkLst>
        <pc:spChg chg="mod ord">
          <ac:chgData name="Hagen Jung" userId="6926b828-c362-459b-bb8b-03a54be29719" providerId="ADAL" clId="{2E7CBC76-5F6B-490B-9745-6EE51AC16C5C}" dt="2024-02-23T14:58:46.469" v="6420" actId="108"/>
          <ac:spMkLst>
            <pc:docMk/>
            <pc:sldMk cId="1461716454" sldId="264"/>
            <ac:spMk id="2" creationId="{869F5112-142D-9982-0776-B846692FF461}"/>
          </ac:spMkLst>
        </pc:spChg>
        <pc:spChg chg="add mod ord">
          <ac:chgData name="Hagen Jung" userId="6926b828-c362-459b-bb8b-03a54be29719" providerId="ADAL" clId="{2E7CBC76-5F6B-490B-9745-6EE51AC16C5C}" dt="2024-02-23T14:58:49.109" v="6421" actId="14100"/>
          <ac:spMkLst>
            <pc:docMk/>
            <pc:sldMk cId="1461716454" sldId="264"/>
            <ac:spMk id="3" creationId="{6A23E756-B028-FC92-658A-E8B1C329FEE7}"/>
          </ac:spMkLst>
        </pc:spChg>
      </pc:sldChg>
      <pc:sldChg chg="addSp delSp modSp new mod modClrScheme chgLayout">
        <pc:chgData name="Hagen Jung" userId="6926b828-c362-459b-bb8b-03a54be29719" providerId="ADAL" clId="{2E7CBC76-5F6B-490B-9745-6EE51AC16C5C}" dt="2024-02-23T15:28:43.318" v="7243" actId="113"/>
        <pc:sldMkLst>
          <pc:docMk/>
          <pc:sldMk cId="432822274" sldId="265"/>
        </pc:sldMkLst>
        <pc:spChg chg="del mod ord">
          <ac:chgData name="Hagen Jung" userId="6926b828-c362-459b-bb8b-03a54be29719" providerId="ADAL" clId="{2E7CBC76-5F6B-490B-9745-6EE51AC16C5C}" dt="2024-02-23T15:09:47.594" v="6540" actId="700"/>
          <ac:spMkLst>
            <pc:docMk/>
            <pc:sldMk cId="432822274" sldId="265"/>
            <ac:spMk id="2" creationId="{9A290B63-6F8C-F994-B504-3EC8F66C9FB8}"/>
          </ac:spMkLst>
        </pc:spChg>
        <pc:spChg chg="add mod ord">
          <ac:chgData name="Hagen Jung" userId="6926b828-c362-459b-bb8b-03a54be29719" providerId="ADAL" clId="{2E7CBC76-5F6B-490B-9745-6EE51AC16C5C}" dt="2024-02-23T15:10:44.916" v="6628" actId="20577"/>
          <ac:spMkLst>
            <pc:docMk/>
            <pc:sldMk cId="432822274" sldId="265"/>
            <ac:spMk id="3" creationId="{08234250-80D3-E502-8257-0C6B12BE8E7F}"/>
          </ac:spMkLst>
        </pc:spChg>
        <pc:spChg chg="add mod ord">
          <ac:chgData name="Hagen Jung" userId="6926b828-c362-459b-bb8b-03a54be29719" providerId="ADAL" clId="{2E7CBC76-5F6B-490B-9745-6EE51AC16C5C}" dt="2024-02-23T15:28:43.318" v="7243" actId="113"/>
          <ac:spMkLst>
            <pc:docMk/>
            <pc:sldMk cId="432822274" sldId="265"/>
            <ac:spMk id="4" creationId="{165377F8-7433-21C1-9CA5-706813278014}"/>
          </ac:spMkLst>
        </pc:spChg>
      </pc:sldChg>
      <pc:sldChg chg="addSp delSp modSp new mod modClrScheme chgLayout">
        <pc:chgData name="Hagen Jung" userId="6926b828-c362-459b-bb8b-03a54be29719" providerId="ADAL" clId="{2E7CBC76-5F6B-490B-9745-6EE51AC16C5C}" dt="2024-02-23T15:26:00.414" v="7227" actId="113"/>
        <pc:sldMkLst>
          <pc:docMk/>
          <pc:sldMk cId="261873409" sldId="266"/>
        </pc:sldMkLst>
        <pc:spChg chg="add del">
          <ac:chgData name="Hagen Jung" userId="6926b828-c362-459b-bb8b-03a54be29719" providerId="ADAL" clId="{2E7CBC76-5F6B-490B-9745-6EE51AC16C5C}" dt="2024-02-23T15:13:32.998" v="6708" actId="700"/>
          <ac:spMkLst>
            <pc:docMk/>
            <pc:sldMk cId="261873409" sldId="266"/>
            <ac:spMk id="2" creationId="{D0D2B613-50A4-E4EC-D58B-3879BACAAB09}"/>
          </ac:spMkLst>
        </pc:spChg>
        <pc:spChg chg="del">
          <ac:chgData name="Hagen Jung" userId="6926b828-c362-459b-bb8b-03a54be29719" providerId="ADAL" clId="{2E7CBC76-5F6B-490B-9745-6EE51AC16C5C}" dt="2024-02-23T15:13:32.998" v="6708" actId="700"/>
          <ac:spMkLst>
            <pc:docMk/>
            <pc:sldMk cId="261873409" sldId="266"/>
            <ac:spMk id="3" creationId="{F8799BE4-1612-5A5A-C260-9612B6476EA5}"/>
          </ac:spMkLst>
        </pc:spChg>
        <pc:spChg chg="add mod">
          <ac:chgData name="Hagen Jung" userId="6926b828-c362-459b-bb8b-03a54be29719" providerId="ADAL" clId="{2E7CBC76-5F6B-490B-9745-6EE51AC16C5C}" dt="2024-02-23T15:13:21.545" v="6707"/>
          <ac:spMkLst>
            <pc:docMk/>
            <pc:sldMk cId="261873409" sldId="266"/>
            <ac:spMk id="4" creationId="{27C775F3-483C-9B69-4671-B5B5A1043524}"/>
          </ac:spMkLst>
        </pc:spChg>
        <pc:spChg chg="add mod">
          <ac:chgData name="Hagen Jung" userId="6926b828-c362-459b-bb8b-03a54be29719" providerId="ADAL" clId="{2E7CBC76-5F6B-490B-9745-6EE51AC16C5C}" dt="2024-02-23T15:24:40.588" v="7153" actId="1076"/>
          <ac:spMkLst>
            <pc:docMk/>
            <pc:sldMk cId="261873409" sldId="266"/>
            <ac:spMk id="5" creationId="{EAC488A0-6147-3415-0FFD-EA647F2F68E4}"/>
          </ac:spMkLst>
        </pc:spChg>
        <pc:spChg chg="add mod">
          <ac:chgData name="Hagen Jung" userId="6926b828-c362-459b-bb8b-03a54be29719" providerId="ADAL" clId="{2E7CBC76-5F6B-490B-9745-6EE51AC16C5C}" dt="2024-02-23T15:25:58" v="7226" actId="113"/>
          <ac:spMkLst>
            <pc:docMk/>
            <pc:sldMk cId="261873409" sldId="266"/>
            <ac:spMk id="6" creationId="{85CC523D-BE06-65EC-8111-8716E6B4BB63}"/>
          </ac:spMkLst>
        </pc:spChg>
        <pc:spChg chg="add del mod">
          <ac:chgData name="Hagen Jung" userId="6926b828-c362-459b-bb8b-03a54be29719" providerId="ADAL" clId="{2E7CBC76-5F6B-490B-9745-6EE51AC16C5C}" dt="2024-02-23T15:26:00.414" v="7227" actId="113"/>
          <ac:spMkLst>
            <pc:docMk/>
            <pc:sldMk cId="261873409" sldId="266"/>
            <ac:spMk id="7" creationId="{87D1BA18-E7B2-8C51-9E98-A2010D46CE52}"/>
          </ac:spMkLst>
        </pc:spChg>
        <pc:spChg chg="add del mod">
          <ac:chgData name="Hagen Jung" userId="6926b828-c362-459b-bb8b-03a54be29719" providerId="ADAL" clId="{2E7CBC76-5F6B-490B-9745-6EE51AC16C5C}" dt="2024-02-23T15:24:40.588" v="7153" actId="1076"/>
          <ac:spMkLst>
            <pc:docMk/>
            <pc:sldMk cId="261873409" sldId="266"/>
            <ac:spMk id="8" creationId="{E120EDD0-C0CB-BD06-F8D9-AD41BBA5D638}"/>
          </ac:spMkLst>
        </pc:spChg>
        <pc:spChg chg="add del mod">
          <ac:chgData name="Hagen Jung" userId="6926b828-c362-459b-bb8b-03a54be29719" providerId="ADAL" clId="{2E7CBC76-5F6B-490B-9745-6EE51AC16C5C}" dt="2024-02-23T15:15:15.852" v="6845" actId="478"/>
          <ac:spMkLst>
            <pc:docMk/>
            <pc:sldMk cId="261873409" sldId="266"/>
            <ac:spMk id="9" creationId="{ABF8A5A7-122D-F1D9-EA0C-9F05F81E0D85}"/>
          </ac:spMkLst>
        </pc:spChg>
        <pc:spChg chg="add mod">
          <ac:chgData name="Hagen Jung" userId="6926b828-c362-459b-bb8b-03a54be29719" providerId="ADAL" clId="{2E7CBC76-5F6B-490B-9745-6EE51AC16C5C}" dt="2024-02-23T15:16:41.371" v="6856"/>
          <ac:spMkLst>
            <pc:docMk/>
            <pc:sldMk cId="261873409" sldId="266"/>
            <ac:spMk id="10" creationId="{3731F379-87C3-D411-4C57-B3E9E71862EE}"/>
          </ac:spMkLst>
        </pc:spChg>
        <pc:spChg chg="mod topLvl">
          <ac:chgData name="Hagen Jung" userId="6926b828-c362-459b-bb8b-03a54be29719" providerId="ADAL" clId="{2E7CBC76-5F6B-490B-9745-6EE51AC16C5C}" dt="2024-02-23T15:19:32.254" v="6932" actId="164"/>
          <ac:spMkLst>
            <pc:docMk/>
            <pc:sldMk cId="261873409" sldId="266"/>
            <ac:spMk id="12" creationId="{3BEF503C-7891-6D58-6949-AF3BB4678F12}"/>
          </ac:spMkLst>
        </pc:spChg>
        <pc:spChg chg="mod topLvl">
          <ac:chgData name="Hagen Jung" userId="6926b828-c362-459b-bb8b-03a54be29719" providerId="ADAL" clId="{2E7CBC76-5F6B-490B-9745-6EE51AC16C5C}" dt="2024-02-23T15:19:32.254" v="6932" actId="164"/>
          <ac:spMkLst>
            <pc:docMk/>
            <pc:sldMk cId="261873409" sldId="266"/>
            <ac:spMk id="13" creationId="{107448A4-5432-A3AC-C8E0-6C9052F6003D}"/>
          </ac:spMkLst>
        </pc:spChg>
        <pc:spChg chg="mod topLvl">
          <ac:chgData name="Hagen Jung" userId="6926b828-c362-459b-bb8b-03a54be29719" providerId="ADAL" clId="{2E7CBC76-5F6B-490B-9745-6EE51AC16C5C}" dt="2024-02-23T15:19:32.254" v="6932" actId="164"/>
          <ac:spMkLst>
            <pc:docMk/>
            <pc:sldMk cId="261873409" sldId="266"/>
            <ac:spMk id="14" creationId="{42BE6346-B99F-203A-F78F-3E3176D121F7}"/>
          </ac:spMkLst>
        </pc:spChg>
        <pc:spChg chg="add mod ord">
          <ac:chgData name="Hagen Jung" userId="6926b828-c362-459b-bb8b-03a54be29719" providerId="ADAL" clId="{2E7CBC76-5F6B-490B-9745-6EE51AC16C5C}" dt="2024-02-23T15:19:29.623" v="6931" actId="1076"/>
          <ac:spMkLst>
            <pc:docMk/>
            <pc:sldMk cId="261873409" sldId="266"/>
            <ac:spMk id="15" creationId="{A9B34C42-6C93-D438-1E81-3498781225DA}"/>
          </ac:spMkLst>
        </pc:spChg>
        <pc:spChg chg="add del mod ord">
          <ac:chgData name="Hagen Jung" userId="6926b828-c362-459b-bb8b-03a54be29719" providerId="ADAL" clId="{2E7CBC76-5F6B-490B-9745-6EE51AC16C5C}" dt="2024-02-23T15:20:09.315" v="6940" actId="478"/>
          <ac:spMkLst>
            <pc:docMk/>
            <pc:sldMk cId="261873409" sldId="266"/>
            <ac:spMk id="16" creationId="{CE234050-9264-EEF9-98E8-0030985450C1}"/>
          </ac:spMkLst>
        </pc:spChg>
        <pc:spChg chg="add del mod">
          <ac:chgData name="Hagen Jung" userId="6926b828-c362-459b-bb8b-03a54be29719" providerId="ADAL" clId="{2E7CBC76-5F6B-490B-9745-6EE51AC16C5C}" dt="2024-02-23T15:22:15.956" v="6994" actId="478"/>
          <ac:spMkLst>
            <pc:docMk/>
            <pc:sldMk cId="261873409" sldId="266"/>
            <ac:spMk id="17" creationId="{DDA47F1E-5E4D-6824-24E7-685B54AA7C0E}"/>
          </ac:spMkLst>
        </pc:spChg>
        <pc:spChg chg="add del mod">
          <ac:chgData name="Hagen Jung" userId="6926b828-c362-459b-bb8b-03a54be29719" providerId="ADAL" clId="{2E7CBC76-5F6B-490B-9745-6EE51AC16C5C}" dt="2024-02-23T15:22:18.723" v="6995" actId="478"/>
          <ac:spMkLst>
            <pc:docMk/>
            <pc:sldMk cId="261873409" sldId="266"/>
            <ac:spMk id="19" creationId="{4CD2BD2B-3036-11CC-2B82-DF365632CFDA}"/>
          </ac:spMkLst>
        </pc:spChg>
        <pc:spChg chg="add mod">
          <ac:chgData name="Hagen Jung" userId="6926b828-c362-459b-bb8b-03a54be29719" providerId="ADAL" clId="{2E7CBC76-5F6B-490B-9745-6EE51AC16C5C}" dt="2024-02-23T15:21:14.067" v="6944"/>
          <ac:spMkLst>
            <pc:docMk/>
            <pc:sldMk cId="261873409" sldId="266"/>
            <ac:spMk id="20" creationId="{3A3A6437-CB0A-00F5-D702-2DD266EB57D1}"/>
          </ac:spMkLst>
        </pc:spChg>
        <pc:spChg chg="add mod">
          <ac:chgData name="Hagen Jung" userId="6926b828-c362-459b-bb8b-03a54be29719" providerId="ADAL" clId="{2E7CBC76-5F6B-490B-9745-6EE51AC16C5C}" dt="2024-02-23T15:24:40.588" v="7153" actId="1076"/>
          <ac:spMkLst>
            <pc:docMk/>
            <pc:sldMk cId="261873409" sldId="266"/>
            <ac:spMk id="21" creationId="{2AB67000-163B-7030-56A5-DD26A63458D8}"/>
          </ac:spMkLst>
        </pc:spChg>
        <pc:spChg chg="add mod">
          <ac:chgData name="Hagen Jung" userId="6926b828-c362-459b-bb8b-03a54be29719" providerId="ADAL" clId="{2E7CBC76-5F6B-490B-9745-6EE51AC16C5C}" dt="2024-02-23T15:24:40.588" v="7153" actId="1076"/>
          <ac:spMkLst>
            <pc:docMk/>
            <pc:sldMk cId="261873409" sldId="266"/>
            <ac:spMk id="22" creationId="{5ACFD340-2F0B-D961-9798-AB2E434FEEF5}"/>
          </ac:spMkLst>
        </pc:spChg>
        <pc:spChg chg="add mod">
          <ac:chgData name="Hagen Jung" userId="6926b828-c362-459b-bb8b-03a54be29719" providerId="ADAL" clId="{2E7CBC76-5F6B-490B-9745-6EE51AC16C5C}" dt="2024-02-23T15:25:37.476" v="7216" actId="14100"/>
          <ac:spMkLst>
            <pc:docMk/>
            <pc:sldMk cId="261873409" sldId="266"/>
            <ac:spMk id="23" creationId="{4DF79B3A-098E-3B5B-0913-709C98E259C2}"/>
          </ac:spMkLst>
        </pc:spChg>
        <pc:grpChg chg="add del mod">
          <ac:chgData name="Hagen Jung" userId="6926b828-c362-459b-bb8b-03a54be29719" providerId="ADAL" clId="{2E7CBC76-5F6B-490B-9745-6EE51AC16C5C}" dt="2024-02-23T15:17:51.569" v="6890" actId="165"/>
          <ac:grpSpMkLst>
            <pc:docMk/>
            <pc:sldMk cId="261873409" sldId="266"/>
            <ac:grpSpMk id="11" creationId="{18E93EF6-ECA0-367A-8A23-B9872F7BD703}"/>
          </ac:grpSpMkLst>
        </pc:grpChg>
        <pc:grpChg chg="add del mod">
          <ac:chgData name="Hagen Jung" userId="6926b828-c362-459b-bb8b-03a54be29719" providerId="ADAL" clId="{2E7CBC76-5F6B-490B-9745-6EE51AC16C5C}" dt="2024-02-23T15:20:29.788" v="6942" actId="478"/>
          <ac:grpSpMkLst>
            <pc:docMk/>
            <pc:sldMk cId="261873409" sldId="266"/>
            <ac:grpSpMk id="18" creationId="{61432D97-227C-C124-0E4A-8AF3F30046FD}"/>
          </ac:grpSpMkLst>
        </pc:grpChg>
      </pc:sldChg>
      <pc:sldChg chg="addSp delSp modSp add mod">
        <pc:chgData name="Hagen Jung" userId="6926b828-c362-459b-bb8b-03a54be29719" providerId="ADAL" clId="{2E7CBC76-5F6B-490B-9745-6EE51AC16C5C}" dt="2024-02-23T15:36:14.288" v="7699" actId="20577"/>
        <pc:sldMkLst>
          <pc:docMk/>
          <pc:sldMk cId="4032747657" sldId="267"/>
        </pc:sldMkLst>
        <pc:spChg chg="add mod">
          <ac:chgData name="Hagen Jung" userId="6926b828-c362-459b-bb8b-03a54be29719" providerId="ADAL" clId="{2E7CBC76-5F6B-490B-9745-6EE51AC16C5C}" dt="2024-02-23T15:34:20.763" v="7543" actId="1076"/>
          <ac:spMkLst>
            <pc:docMk/>
            <pc:sldMk cId="4032747657" sldId="267"/>
            <ac:spMk id="2" creationId="{7ADD2B3B-C96E-857A-13EC-A8206D524BC0}"/>
          </ac:spMkLst>
        </pc:spChg>
        <pc:spChg chg="add mod">
          <ac:chgData name="Hagen Jung" userId="6926b828-c362-459b-bb8b-03a54be29719" providerId="ADAL" clId="{2E7CBC76-5F6B-490B-9745-6EE51AC16C5C}" dt="2024-02-23T15:36:14.288" v="7699" actId="20577"/>
          <ac:spMkLst>
            <pc:docMk/>
            <pc:sldMk cId="4032747657" sldId="267"/>
            <ac:spMk id="3" creationId="{9D7591DE-C424-0ADA-9CD0-BAB7A84DDCD3}"/>
          </ac:spMkLst>
        </pc:spChg>
        <pc:spChg chg="add mod">
          <ac:chgData name="Hagen Jung" userId="6926b828-c362-459b-bb8b-03a54be29719" providerId="ADAL" clId="{2E7CBC76-5F6B-490B-9745-6EE51AC16C5C}" dt="2024-02-23T15:35:52.619" v="7690" actId="1076"/>
          <ac:spMkLst>
            <pc:docMk/>
            <pc:sldMk cId="4032747657" sldId="267"/>
            <ac:spMk id="4" creationId="{BD637BC8-6CCE-C9A7-0ABE-0EB8B1BE4148}"/>
          </ac:spMkLst>
        </pc:spChg>
        <pc:spChg chg="del">
          <ac:chgData name="Hagen Jung" userId="6926b828-c362-459b-bb8b-03a54be29719" providerId="ADAL" clId="{2E7CBC76-5F6B-490B-9745-6EE51AC16C5C}" dt="2024-02-23T15:30:30.100" v="7315" actId="478"/>
          <ac:spMkLst>
            <pc:docMk/>
            <pc:sldMk cId="4032747657" sldId="267"/>
            <ac:spMk id="5" creationId="{1C2BF486-DBB9-34F9-4A9B-3BF9B4130284}"/>
          </ac:spMkLst>
        </pc:spChg>
        <pc:spChg chg="del">
          <ac:chgData name="Hagen Jung" userId="6926b828-c362-459b-bb8b-03a54be29719" providerId="ADAL" clId="{2E7CBC76-5F6B-490B-9745-6EE51AC16C5C}" dt="2024-02-23T15:30:30.100" v="7315" actId="478"/>
          <ac:spMkLst>
            <pc:docMk/>
            <pc:sldMk cId="4032747657" sldId="267"/>
            <ac:spMk id="6" creationId="{EBB46A86-C27D-F0EC-26F8-03CEADB4A693}"/>
          </ac:spMkLst>
        </pc:spChg>
        <pc:spChg chg="del">
          <ac:chgData name="Hagen Jung" userId="6926b828-c362-459b-bb8b-03a54be29719" providerId="ADAL" clId="{2E7CBC76-5F6B-490B-9745-6EE51AC16C5C}" dt="2024-02-23T15:30:30.100" v="7315" actId="478"/>
          <ac:spMkLst>
            <pc:docMk/>
            <pc:sldMk cId="4032747657" sldId="267"/>
            <ac:spMk id="7" creationId="{D230CDD7-AF8B-AEAC-EAA9-72CC92521FE8}"/>
          </ac:spMkLst>
        </pc:spChg>
        <pc:spChg chg="del">
          <ac:chgData name="Hagen Jung" userId="6926b828-c362-459b-bb8b-03a54be29719" providerId="ADAL" clId="{2E7CBC76-5F6B-490B-9745-6EE51AC16C5C}" dt="2024-02-23T15:30:30.100" v="7315" actId="478"/>
          <ac:spMkLst>
            <pc:docMk/>
            <pc:sldMk cId="4032747657" sldId="267"/>
            <ac:spMk id="8" creationId="{E3257229-F234-9C50-AE3B-04F8C576EF64}"/>
          </ac:spMkLst>
        </pc:spChg>
        <pc:spChg chg="add mod">
          <ac:chgData name="Hagen Jung" userId="6926b828-c362-459b-bb8b-03a54be29719" providerId="ADAL" clId="{2E7CBC76-5F6B-490B-9745-6EE51AC16C5C}" dt="2024-02-23T15:35:56.444" v="7691" actId="1076"/>
          <ac:spMkLst>
            <pc:docMk/>
            <pc:sldMk cId="4032747657" sldId="267"/>
            <ac:spMk id="9" creationId="{09A5AED5-3A26-D265-B7F3-789CC88B61C3}"/>
          </ac:spMkLst>
        </pc:spChg>
        <pc:spChg chg="mod">
          <ac:chgData name="Hagen Jung" userId="6926b828-c362-459b-bb8b-03a54be29719" providerId="ADAL" clId="{2E7CBC76-5F6B-490B-9745-6EE51AC16C5C}" dt="2024-02-23T15:34:52.316" v="7578" actId="20577"/>
          <ac:spMkLst>
            <pc:docMk/>
            <pc:sldMk cId="4032747657" sldId="267"/>
            <ac:spMk id="15" creationId="{8091D456-F488-3595-F19D-93B0A418AA00}"/>
          </ac:spMkLst>
        </pc:spChg>
        <pc:spChg chg="del">
          <ac:chgData name="Hagen Jung" userId="6926b828-c362-459b-bb8b-03a54be29719" providerId="ADAL" clId="{2E7CBC76-5F6B-490B-9745-6EE51AC16C5C}" dt="2024-02-23T15:30:30.100" v="7315" actId="478"/>
          <ac:spMkLst>
            <pc:docMk/>
            <pc:sldMk cId="4032747657" sldId="267"/>
            <ac:spMk id="21" creationId="{E82C568F-E2FB-1262-E2A4-CD07725D2F4A}"/>
          </ac:spMkLst>
        </pc:spChg>
        <pc:spChg chg="del">
          <ac:chgData name="Hagen Jung" userId="6926b828-c362-459b-bb8b-03a54be29719" providerId="ADAL" clId="{2E7CBC76-5F6B-490B-9745-6EE51AC16C5C}" dt="2024-02-23T15:30:30.100" v="7315" actId="478"/>
          <ac:spMkLst>
            <pc:docMk/>
            <pc:sldMk cId="4032747657" sldId="267"/>
            <ac:spMk id="22" creationId="{25916D73-68B6-6063-4C64-4279DBA531CC}"/>
          </ac:spMkLst>
        </pc:spChg>
        <pc:spChg chg="del">
          <ac:chgData name="Hagen Jung" userId="6926b828-c362-459b-bb8b-03a54be29719" providerId="ADAL" clId="{2E7CBC76-5F6B-490B-9745-6EE51AC16C5C}" dt="2024-02-23T15:30:30.100" v="7315" actId="478"/>
          <ac:spMkLst>
            <pc:docMk/>
            <pc:sldMk cId="4032747657" sldId="267"/>
            <ac:spMk id="23" creationId="{A9129B2B-B20C-69A6-294A-EB0E7246E6D5}"/>
          </ac:spMkLst>
        </pc:spChg>
      </pc:sldChg>
      <pc:sldMasterChg chg="addSp delSp modSp mod addSldLayout delSldLayout modSldLayout sldLayoutOrd">
        <pc:chgData name="Hagen Jung" userId="6926b828-c362-459b-bb8b-03a54be29719" providerId="ADAL" clId="{2E7CBC76-5F6B-490B-9745-6EE51AC16C5C}" dt="2024-02-23T15:29:28.263" v="7312"/>
        <pc:sldMasterMkLst>
          <pc:docMk/>
          <pc:sldMasterMk cId="1652855055" sldId="2147483707"/>
        </pc:sldMasterMkLst>
        <pc:spChg chg="del">
          <ac:chgData name="Hagen Jung" userId="6926b828-c362-459b-bb8b-03a54be29719" providerId="ADAL" clId="{2E7CBC76-5F6B-490B-9745-6EE51AC16C5C}" dt="2024-02-23T12:27:30.877" v="261" actId="478"/>
          <ac:spMkLst>
            <pc:docMk/>
            <pc:sldMasterMk cId="1652855055" sldId="2147483707"/>
            <ac:spMk id="2" creationId="{82FC4E50-9E0C-9C87-0A65-9F39E4A6555E}"/>
          </ac:spMkLst>
        </pc:spChg>
        <pc:spChg chg="del mod">
          <ac:chgData name="Hagen Jung" userId="6926b828-c362-459b-bb8b-03a54be29719" providerId="ADAL" clId="{2E7CBC76-5F6B-490B-9745-6EE51AC16C5C}" dt="2024-02-23T12:27:32.691" v="263" actId="478"/>
          <ac:spMkLst>
            <pc:docMk/>
            <pc:sldMasterMk cId="1652855055" sldId="2147483707"/>
            <ac:spMk id="3" creationId="{C8DEE37B-054B-1FD5-F232-C0B7EF4BADE8}"/>
          </ac:spMkLst>
        </pc:spChg>
        <pc:picChg chg="add mod">
          <ac:chgData name="Hagen Jung" userId="6926b828-c362-459b-bb8b-03a54be29719" providerId="ADAL" clId="{2E7CBC76-5F6B-490B-9745-6EE51AC16C5C}" dt="2024-02-23T12:27:36.870" v="264"/>
          <ac:picMkLst>
            <pc:docMk/>
            <pc:sldMasterMk cId="1652855055" sldId="2147483707"/>
            <ac:picMk id="7" creationId="{C1C47D92-2CC8-822F-D6FC-958C92A3B60C}"/>
          </ac:picMkLst>
        </pc:picChg>
        <pc:sldLayoutChg chg="addSp delSp modSp del mod setBg">
          <pc:chgData name="Hagen Jung" userId="6926b828-c362-459b-bb8b-03a54be29719" providerId="ADAL" clId="{2E7CBC76-5F6B-490B-9745-6EE51AC16C5C}" dt="2024-02-23T14:43:05.883" v="5892" actId="2696"/>
          <pc:sldLayoutMkLst>
            <pc:docMk/>
            <pc:sldMasterMk cId="1652855055" sldId="2147483707"/>
            <pc:sldLayoutMk cId="1790380883" sldId="2147483708"/>
          </pc:sldLayoutMkLst>
          <pc:spChg chg="add del mod">
            <ac:chgData name="Hagen Jung" userId="6926b828-c362-459b-bb8b-03a54be29719" providerId="ADAL" clId="{2E7CBC76-5F6B-490B-9745-6EE51AC16C5C}" dt="2024-02-23T12:48:39.546" v="1219"/>
            <ac:spMkLst>
              <pc:docMk/>
              <pc:sldMasterMk cId="1652855055" sldId="2147483707"/>
              <pc:sldLayoutMk cId="1790380883" sldId="2147483708"/>
              <ac:spMk id="2" creationId="{6DB9B1AF-A337-AD65-9C1A-49E4832D023E}"/>
            </ac:spMkLst>
          </pc:spChg>
          <pc:spChg chg="del mod ord">
            <ac:chgData name="Hagen Jung" userId="6926b828-c362-459b-bb8b-03a54be29719" providerId="ADAL" clId="{2E7CBC76-5F6B-490B-9745-6EE51AC16C5C}" dt="2024-02-23T12:44:29.313" v="1183" actId="478"/>
            <ac:spMkLst>
              <pc:docMk/>
              <pc:sldMasterMk cId="1652855055" sldId="2147483707"/>
              <pc:sldLayoutMk cId="1790380883" sldId="2147483708"/>
              <ac:spMk id="3" creationId="{FFF93CFA-2CF2-FE1E-2156-9832A53A12A2}"/>
            </ac:spMkLst>
          </pc:spChg>
          <pc:spChg chg="add mod">
            <ac:chgData name="Hagen Jung" userId="6926b828-c362-459b-bb8b-03a54be29719" providerId="ADAL" clId="{2E7CBC76-5F6B-490B-9745-6EE51AC16C5C}" dt="2024-02-23T12:31:04.490" v="314" actId="767"/>
            <ac:spMkLst>
              <pc:docMk/>
              <pc:sldMasterMk cId="1652855055" sldId="2147483707"/>
              <pc:sldLayoutMk cId="1790380883" sldId="2147483708"/>
              <ac:spMk id="10" creationId="{4711FD93-C68B-7596-F49C-EA8E4D9546B0}"/>
            </ac:spMkLst>
          </pc:spChg>
          <pc:spChg chg="add del mod ord">
            <ac:chgData name="Hagen Jung" userId="6926b828-c362-459b-bb8b-03a54be29719" providerId="ADAL" clId="{2E7CBC76-5F6B-490B-9745-6EE51AC16C5C}" dt="2024-02-23T12:50:33.217" v="1231" actId="478"/>
            <ac:spMkLst>
              <pc:docMk/>
              <pc:sldMasterMk cId="1652855055" sldId="2147483707"/>
              <pc:sldLayoutMk cId="1790380883" sldId="2147483708"/>
              <ac:spMk id="11" creationId="{51097DF7-B560-7016-78AE-F595F123D6D6}"/>
            </ac:spMkLst>
          </pc:spChg>
          <pc:spChg chg="add del mod ord">
            <ac:chgData name="Hagen Jung" userId="6926b828-c362-459b-bb8b-03a54be29719" providerId="ADAL" clId="{2E7CBC76-5F6B-490B-9745-6EE51AC16C5C}" dt="2024-02-23T12:53:41.776" v="1649" actId="478"/>
            <ac:spMkLst>
              <pc:docMk/>
              <pc:sldMasterMk cId="1652855055" sldId="2147483707"/>
              <pc:sldLayoutMk cId="1790380883" sldId="2147483708"/>
              <ac:spMk id="12" creationId="{881B1CA2-6951-E0AF-3060-3BEDBD9C5926}"/>
            </ac:spMkLst>
          </pc:spChg>
          <pc:spChg chg="add del mod">
            <ac:chgData name="Hagen Jung" userId="6926b828-c362-459b-bb8b-03a54be29719" providerId="ADAL" clId="{2E7CBC76-5F6B-490B-9745-6EE51AC16C5C}" dt="2024-02-23T12:48:05.986" v="1212" actId="478"/>
            <ac:spMkLst>
              <pc:docMk/>
              <pc:sldMasterMk cId="1652855055" sldId="2147483707"/>
              <pc:sldLayoutMk cId="1790380883" sldId="2147483708"/>
              <ac:spMk id="13" creationId="{3A7E463E-FCEE-571E-B253-BAEB213F863A}"/>
            </ac:spMkLst>
          </pc:spChg>
          <pc:spChg chg="add del">
            <ac:chgData name="Hagen Jung" userId="6926b828-c362-459b-bb8b-03a54be29719" providerId="ADAL" clId="{2E7CBC76-5F6B-490B-9745-6EE51AC16C5C}" dt="2024-02-23T12:48:22.148" v="1213" actId="11529"/>
            <ac:spMkLst>
              <pc:docMk/>
              <pc:sldMasterMk cId="1652855055" sldId="2147483707"/>
              <pc:sldLayoutMk cId="1790380883" sldId="2147483708"/>
              <ac:spMk id="14" creationId="{096BC414-37AC-0293-C286-6A71B12D5B71}"/>
            </ac:spMkLst>
          </pc:spChg>
          <pc:spChg chg="add del mod">
            <ac:chgData name="Hagen Jung" userId="6926b828-c362-459b-bb8b-03a54be29719" providerId="ADAL" clId="{2E7CBC76-5F6B-490B-9745-6EE51AC16C5C}" dt="2024-02-23T12:48:32.595" v="1216" actId="478"/>
            <ac:spMkLst>
              <pc:docMk/>
              <pc:sldMasterMk cId="1652855055" sldId="2147483707"/>
              <pc:sldLayoutMk cId="1790380883" sldId="2147483708"/>
              <ac:spMk id="15" creationId="{11CE256F-BBFC-2274-60DE-D26F48A3774E}"/>
            </ac:spMkLst>
          </pc:spChg>
          <pc:spChg chg="add mod">
            <ac:chgData name="Hagen Jung" userId="6926b828-c362-459b-bb8b-03a54be29719" providerId="ADAL" clId="{2E7CBC76-5F6B-490B-9745-6EE51AC16C5C}" dt="2024-02-23T12:48:36.794" v="1218"/>
            <ac:spMkLst>
              <pc:docMk/>
              <pc:sldMasterMk cId="1652855055" sldId="2147483707"/>
              <pc:sldLayoutMk cId="1790380883" sldId="2147483708"/>
              <ac:spMk id="16" creationId="{AF4626EB-D20A-AC0E-4BDB-F75760DC9C28}"/>
            </ac:spMkLst>
          </pc:spChg>
          <pc:spChg chg="add mod">
            <ac:chgData name="Hagen Jung" userId="6926b828-c362-459b-bb8b-03a54be29719" providerId="ADAL" clId="{2E7CBC76-5F6B-490B-9745-6EE51AC16C5C}" dt="2024-02-23T12:52:06.138" v="1637" actId="6549"/>
            <ac:spMkLst>
              <pc:docMk/>
              <pc:sldMasterMk cId="1652855055" sldId="2147483707"/>
              <pc:sldLayoutMk cId="1790380883" sldId="2147483708"/>
              <ac:spMk id="17" creationId="{4A7D9CDC-6FA1-AB16-FB4F-856E35CC5BFF}"/>
            </ac:spMkLst>
          </pc:spChg>
          <pc:picChg chg="del">
            <ac:chgData name="Hagen Jung" userId="6926b828-c362-459b-bb8b-03a54be29719" providerId="ADAL" clId="{2E7CBC76-5F6B-490B-9745-6EE51AC16C5C}" dt="2024-02-23T12:27:39.122" v="265" actId="478"/>
            <ac:picMkLst>
              <pc:docMk/>
              <pc:sldMasterMk cId="1652855055" sldId="2147483707"/>
              <pc:sldLayoutMk cId="1790380883" sldId="2147483708"/>
              <ac:picMk id="9" creationId="{FA979314-BB90-4B3C-EF95-581E893F9FE5}"/>
            </ac:picMkLst>
          </pc:picChg>
          <pc:picChg chg="add mod">
            <ac:chgData name="Hagen Jung" userId="6926b828-c362-459b-bb8b-03a54be29719" providerId="ADAL" clId="{2E7CBC76-5F6B-490B-9745-6EE51AC16C5C}" dt="2024-02-23T14:41:12.867" v="5880"/>
            <ac:picMkLst>
              <pc:docMk/>
              <pc:sldMasterMk cId="1652855055" sldId="2147483707"/>
              <pc:sldLayoutMk cId="1790380883" sldId="2147483708"/>
              <ac:picMk id="18" creationId="{5C0C5F6C-539C-8611-8655-9EB4CB74E1F1}"/>
            </ac:picMkLst>
          </pc:picChg>
        </pc:sldLayoutChg>
        <pc:sldLayoutChg chg="addSp delSp modSp mod ord">
          <pc:chgData name="Hagen Jung" userId="6926b828-c362-459b-bb8b-03a54be29719" providerId="ADAL" clId="{2E7CBC76-5F6B-490B-9745-6EE51AC16C5C}" dt="2024-02-23T15:29:24.320" v="7310"/>
          <pc:sldLayoutMkLst>
            <pc:docMk/>
            <pc:sldMasterMk cId="1652855055" sldId="2147483707"/>
            <pc:sldLayoutMk cId="2941491981" sldId="2147483709"/>
          </pc:sldLayoutMkLst>
          <pc:spChg chg="del mod">
            <ac:chgData name="Hagen Jung" userId="6926b828-c362-459b-bb8b-03a54be29719" providerId="ADAL" clId="{2E7CBC76-5F6B-490B-9745-6EE51AC16C5C}" dt="2024-02-23T12:28:50.870" v="295" actId="478"/>
            <ac:spMkLst>
              <pc:docMk/>
              <pc:sldMasterMk cId="1652855055" sldId="2147483707"/>
              <pc:sldLayoutMk cId="2941491981" sldId="2147483709"/>
              <ac:spMk id="2" creationId="{68600519-9ACC-FBE7-3433-333D43B87B8F}"/>
            </ac:spMkLst>
          </pc:spChg>
          <pc:spChg chg="mod">
            <ac:chgData name="Hagen Jung" userId="6926b828-c362-459b-bb8b-03a54be29719" providerId="ADAL" clId="{2E7CBC76-5F6B-490B-9745-6EE51AC16C5C}" dt="2024-02-23T12:29:01.715" v="298" actId="14100"/>
            <ac:spMkLst>
              <pc:docMk/>
              <pc:sldMasterMk cId="1652855055" sldId="2147483707"/>
              <pc:sldLayoutMk cId="2941491981" sldId="2147483709"/>
              <ac:spMk id="3" creationId="{F2F7783A-F87C-219C-846B-4A8F5612F8F2}"/>
            </ac:spMkLst>
          </pc:spChg>
          <pc:spChg chg="add mod">
            <ac:chgData name="Hagen Jung" userId="6926b828-c362-459b-bb8b-03a54be29719" providerId="ADAL" clId="{2E7CBC76-5F6B-490B-9745-6EE51AC16C5C}" dt="2024-02-23T12:29:06.755" v="299" actId="14100"/>
            <ac:spMkLst>
              <pc:docMk/>
              <pc:sldMasterMk cId="1652855055" sldId="2147483707"/>
              <pc:sldLayoutMk cId="2941491981" sldId="2147483709"/>
              <ac:spMk id="9" creationId="{5805A451-47BB-EC74-DDF6-7A45CB95AEF9}"/>
            </ac:spMkLst>
          </pc:spChg>
          <pc:picChg chg="del">
            <ac:chgData name="Hagen Jung" userId="6926b828-c362-459b-bb8b-03a54be29719" providerId="ADAL" clId="{2E7CBC76-5F6B-490B-9745-6EE51AC16C5C}" dt="2024-02-23T12:27:40.980" v="266" actId="478"/>
            <ac:picMkLst>
              <pc:docMk/>
              <pc:sldMasterMk cId="1652855055" sldId="2147483707"/>
              <pc:sldLayoutMk cId="2941491981" sldId="2147483709"/>
              <ac:picMk id="8" creationId="{6AFDBF1F-0E09-70B6-B9D9-534DC8B5F9C5}"/>
            </ac:picMkLst>
          </pc:picChg>
          <pc:picChg chg="add del mod">
            <ac:chgData name="Hagen Jung" userId="6926b828-c362-459b-bb8b-03a54be29719" providerId="ADAL" clId="{2E7CBC76-5F6B-490B-9745-6EE51AC16C5C}" dt="2024-02-23T14:52:22.021" v="6090" actId="478"/>
            <ac:picMkLst>
              <pc:docMk/>
              <pc:sldMasterMk cId="1652855055" sldId="2147483707"/>
              <pc:sldLayoutMk cId="2941491981" sldId="2147483709"/>
              <ac:picMk id="10" creationId="{D9B693C7-D471-B34E-F127-E6A0ACC955AF}"/>
            </ac:picMkLst>
          </pc:picChg>
          <pc:picChg chg="add del mod">
            <ac:chgData name="Hagen Jung" userId="6926b828-c362-459b-bb8b-03a54be29719" providerId="ADAL" clId="{2E7CBC76-5F6B-490B-9745-6EE51AC16C5C}" dt="2024-02-23T14:55:37.893" v="6384" actId="478"/>
            <ac:picMkLst>
              <pc:docMk/>
              <pc:sldMasterMk cId="1652855055" sldId="2147483707"/>
              <pc:sldLayoutMk cId="2941491981" sldId="2147483709"/>
              <ac:picMk id="11" creationId="{C110B2FB-D537-7BB5-FCE6-399DBBC10082}"/>
            </ac:picMkLst>
          </pc:picChg>
          <pc:picChg chg="add mod">
            <ac:chgData name="Hagen Jung" userId="6926b828-c362-459b-bb8b-03a54be29719" providerId="ADAL" clId="{2E7CBC76-5F6B-490B-9745-6EE51AC16C5C}" dt="2024-02-23T14:52:35.005" v="6092" actId="1076"/>
            <ac:picMkLst>
              <pc:docMk/>
              <pc:sldMasterMk cId="1652855055" sldId="2147483707"/>
              <pc:sldLayoutMk cId="2941491981" sldId="2147483709"/>
              <ac:picMk id="12" creationId="{D90C80E3-3AFE-24DB-E7DF-753D1E222083}"/>
            </ac:picMkLst>
          </pc:picChg>
          <pc:picChg chg="add del mod">
            <ac:chgData name="Hagen Jung" userId="6926b828-c362-459b-bb8b-03a54be29719" providerId="ADAL" clId="{2E7CBC76-5F6B-490B-9745-6EE51AC16C5C}" dt="2024-02-23T15:29:24.099" v="7309" actId="478"/>
            <ac:picMkLst>
              <pc:docMk/>
              <pc:sldMasterMk cId="1652855055" sldId="2147483707"/>
              <pc:sldLayoutMk cId="2941491981" sldId="2147483709"/>
              <ac:picMk id="13" creationId="{F0B2A737-36C6-C96C-80A4-DFA5645CF547}"/>
            </ac:picMkLst>
          </pc:picChg>
          <pc:picChg chg="add mod">
            <ac:chgData name="Hagen Jung" userId="6926b828-c362-459b-bb8b-03a54be29719" providerId="ADAL" clId="{2E7CBC76-5F6B-490B-9745-6EE51AC16C5C}" dt="2024-02-23T15:29:24.320" v="7310"/>
            <ac:picMkLst>
              <pc:docMk/>
              <pc:sldMasterMk cId="1652855055" sldId="2147483707"/>
              <pc:sldLayoutMk cId="2941491981" sldId="2147483709"/>
              <ac:picMk id="14" creationId="{7C66291D-585A-0EB1-0D0D-5E33A45B0868}"/>
            </ac:picMkLst>
          </pc:picChg>
        </pc:sldLayoutChg>
        <pc:sldLayoutChg chg="addSp delSp modSp new mod ord">
          <pc:chgData name="Hagen Jung" userId="6926b828-c362-459b-bb8b-03a54be29719" providerId="ADAL" clId="{2E7CBC76-5F6B-490B-9745-6EE51AC16C5C}" dt="2024-02-23T15:29:21.048" v="7308"/>
          <pc:sldLayoutMkLst>
            <pc:docMk/>
            <pc:sldMasterMk cId="1652855055" sldId="2147483707"/>
            <pc:sldLayoutMk cId="2773752149" sldId="2147483710"/>
          </pc:sldLayoutMkLst>
          <pc:spChg chg="del mod">
            <ac:chgData name="Hagen Jung" userId="6926b828-c362-459b-bb8b-03a54be29719" providerId="ADAL" clId="{2E7CBC76-5F6B-490B-9745-6EE51AC16C5C}" dt="2024-02-23T12:30:24.498" v="306" actId="478"/>
            <ac:spMkLst>
              <pc:docMk/>
              <pc:sldMasterMk cId="1652855055" sldId="2147483707"/>
              <pc:sldLayoutMk cId="2773752149" sldId="2147483710"/>
              <ac:spMk id="2" creationId="{BBD6E4CC-D18F-94ED-1FA1-082168A43CA8}"/>
            </ac:spMkLst>
          </pc:spChg>
          <pc:spChg chg="add mod">
            <ac:chgData name="Hagen Jung" userId="6926b828-c362-459b-bb8b-03a54be29719" providerId="ADAL" clId="{2E7CBC76-5F6B-490B-9745-6EE51AC16C5C}" dt="2024-02-23T12:30:24.759" v="307"/>
            <ac:spMkLst>
              <pc:docMk/>
              <pc:sldMasterMk cId="1652855055" sldId="2147483707"/>
              <pc:sldLayoutMk cId="2773752149" sldId="2147483710"/>
              <ac:spMk id="3" creationId="{59ADC1EC-C435-29AE-31EF-60A3187EF258}"/>
            </ac:spMkLst>
          </pc:spChg>
          <pc:picChg chg="add del mod">
            <ac:chgData name="Hagen Jung" userId="6926b828-c362-459b-bb8b-03a54be29719" providerId="ADAL" clId="{2E7CBC76-5F6B-490B-9745-6EE51AC16C5C}" dt="2024-02-23T14:52:45.781" v="6096" actId="478"/>
            <ac:picMkLst>
              <pc:docMk/>
              <pc:sldMasterMk cId="1652855055" sldId="2147483707"/>
              <pc:sldLayoutMk cId="2773752149" sldId="2147483710"/>
              <ac:picMk id="4" creationId="{C0090E4F-4366-3E87-8390-607BD7667E24}"/>
            </ac:picMkLst>
          </pc:picChg>
          <pc:picChg chg="add mod">
            <ac:chgData name="Hagen Jung" userId="6926b828-c362-459b-bb8b-03a54be29719" providerId="ADAL" clId="{2E7CBC76-5F6B-490B-9745-6EE51AC16C5C}" dt="2024-02-23T14:52:37.007" v="6093"/>
            <ac:picMkLst>
              <pc:docMk/>
              <pc:sldMasterMk cId="1652855055" sldId="2147483707"/>
              <pc:sldLayoutMk cId="2773752149" sldId="2147483710"/>
              <ac:picMk id="5" creationId="{448BA351-F30F-D074-7190-C6065A4E37B2}"/>
            </ac:picMkLst>
          </pc:picChg>
          <pc:picChg chg="add del mod">
            <ac:chgData name="Hagen Jung" userId="6926b828-c362-459b-bb8b-03a54be29719" providerId="ADAL" clId="{2E7CBC76-5F6B-490B-9745-6EE51AC16C5C}" dt="2024-02-23T14:55:41.493" v="6386" actId="478"/>
            <ac:picMkLst>
              <pc:docMk/>
              <pc:sldMasterMk cId="1652855055" sldId="2147483707"/>
              <pc:sldLayoutMk cId="2773752149" sldId="2147483710"/>
              <ac:picMk id="6" creationId="{B4F87C34-A3AA-0ECE-0CF7-B69FCA14127A}"/>
            </ac:picMkLst>
          </pc:picChg>
          <pc:picChg chg="add del mod">
            <ac:chgData name="Hagen Jung" userId="6926b828-c362-459b-bb8b-03a54be29719" providerId="ADAL" clId="{2E7CBC76-5F6B-490B-9745-6EE51AC16C5C}" dt="2024-02-23T15:29:20.773" v="7307" actId="478"/>
            <ac:picMkLst>
              <pc:docMk/>
              <pc:sldMasterMk cId="1652855055" sldId="2147483707"/>
              <pc:sldLayoutMk cId="2773752149" sldId="2147483710"/>
              <ac:picMk id="7" creationId="{B66EFD96-EC0D-4805-25D1-2BF14C7E1611}"/>
            </ac:picMkLst>
          </pc:picChg>
          <pc:picChg chg="add mod">
            <ac:chgData name="Hagen Jung" userId="6926b828-c362-459b-bb8b-03a54be29719" providerId="ADAL" clId="{2E7CBC76-5F6B-490B-9745-6EE51AC16C5C}" dt="2024-02-23T15:29:21.048" v="7308"/>
            <ac:picMkLst>
              <pc:docMk/>
              <pc:sldMasterMk cId="1652855055" sldId="2147483707"/>
              <pc:sldLayoutMk cId="2773752149" sldId="2147483710"/>
              <ac:picMk id="8" creationId="{E578F483-8259-3320-3BD9-BDEDB20BC963}"/>
            </ac:picMkLst>
          </pc:picChg>
        </pc:sldLayoutChg>
        <pc:sldLayoutChg chg="addSp delSp modSp new mod ord">
          <pc:chgData name="Hagen Jung" userId="6926b828-c362-459b-bb8b-03a54be29719" providerId="ADAL" clId="{2E7CBC76-5F6B-490B-9745-6EE51AC16C5C}" dt="2024-02-23T15:29:15.919" v="7306" actId="207"/>
          <pc:sldLayoutMkLst>
            <pc:docMk/>
            <pc:sldMasterMk cId="1652855055" sldId="2147483707"/>
            <pc:sldLayoutMk cId="1082727634" sldId="2147483711"/>
          </pc:sldLayoutMkLst>
          <pc:spChg chg="del">
            <ac:chgData name="Hagen Jung" userId="6926b828-c362-459b-bb8b-03a54be29719" providerId="ADAL" clId="{2E7CBC76-5F6B-490B-9745-6EE51AC16C5C}" dt="2024-02-23T12:30:41.348" v="310" actId="478"/>
            <ac:spMkLst>
              <pc:docMk/>
              <pc:sldMasterMk cId="1652855055" sldId="2147483707"/>
              <pc:sldLayoutMk cId="1082727634" sldId="2147483711"/>
              <ac:spMk id="2" creationId="{F0F384C9-A82B-62B3-B331-744B54C0CECE}"/>
            </ac:spMkLst>
          </pc:spChg>
          <pc:picChg chg="add del mod">
            <ac:chgData name="Hagen Jung" userId="6926b828-c362-459b-bb8b-03a54be29719" providerId="ADAL" clId="{2E7CBC76-5F6B-490B-9745-6EE51AC16C5C}" dt="2024-02-23T14:55:44.829" v="6388" actId="478"/>
            <ac:picMkLst>
              <pc:docMk/>
              <pc:sldMasterMk cId="1652855055" sldId="2147483707"/>
              <pc:sldLayoutMk cId="1082727634" sldId="2147483711"/>
              <ac:picMk id="3" creationId="{067BE38E-0D8C-0207-D2AD-0D759A4E0082}"/>
            </ac:picMkLst>
          </pc:picChg>
          <pc:picChg chg="add del mod ord">
            <ac:chgData name="Hagen Jung" userId="6926b828-c362-459b-bb8b-03a54be29719" providerId="ADAL" clId="{2E7CBC76-5F6B-490B-9745-6EE51AC16C5C}" dt="2024-02-23T14:54:38.493" v="6284" actId="478"/>
            <ac:picMkLst>
              <pc:docMk/>
              <pc:sldMasterMk cId="1652855055" sldId="2147483707"/>
              <pc:sldLayoutMk cId="1082727634" sldId="2147483711"/>
              <ac:picMk id="5" creationId="{7FAC2650-DA9C-2F24-CA24-5E2880D63E63}"/>
            </ac:picMkLst>
          </pc:picChg>
          <pc:picChg chg="add mod">
            <ac:chgData name="Hagen Jung" userId="6926b828-c362-459b-bb8b-03a54be29719" providerId="ADAL" clId="{2E7CBC76-5F6B-490B-9745-6EE51AC16C5C}" dt="2024-02-23T15:29:15.919" v="7306" actId="207"/>
            <ac:picMkLst>
              <pc:docMk/>
              <pc:sldMasterMk cId="1652855055" sldId="2147483707"/>
              <pc:sldLayoutMk cId="1082727634" sldId="2147483711"/>
              <ac:picMk id="6" creationId="{94278AA4-495E-E010-C717-DF12A60E2416}"/>
            </ac:picMkLst>
          </pc:picChg>
        </pc:sldLayoutChg>
        <pc:sldLayoutChg chg="addSp delSp modSp new mod">
          <pc:chgData name="Hagen Jung" userId="6926b828-c362-459b-bb8b-03a54be29719" providerId="ADAL" clId="{2E7CBC76-5F6B-490B-9745-6EE51AC16C5C}" dt="2024-02-23T15:29:28.263" v="7312"/>
          <pc:sldLayoutMkLst>
            <pc:docMk/>
            <pc:sldMasterMk cId="1652855055" sldId="2147483707"/>
            <pc:sldLayoutMk cId="1630619340" sldId="2147483712"/>
          </pc:sldLayoutMkLst>
          <pc:spChg chg="del">
            <ac:chgData name="Hagen Jung" userId="6926b828-c362-459b-bb8b-03a54be29719" providerId="ADAL" clId="{2E7CBC76-5F6B-490B-9745-6EE51AC16C5C}" dt="2024-02-23T14:48:36.301" v="5894" actId="478"/>
            <ac:spMkLst>
              <pc:docMk/>
              <pc:sldMasterMk cId="1652855055" sldId="2147483707"/>
              <pc:sldLayoutMk cId="1630619340" sldId="2147483712"/>
              <ac:spMk id="2" creationId="{AAF7AC57-42CC-D784-D386-E0DB582D22DB}"/>
            </ac:spMkLst>
          </pc:spChg>
          <pc:picChg chg="add del mod">
            <ac:chgData name="Hagen Jung" userId="6926b828-c362-459b-bb8b-03a54be29719" providerId="ADAL" clId="{2E7CBC76-5F6B-490B-9745-6EE51AC16C5C}" dt="2024-02-23T14:49:03.582" v="5934" actId="478"/>
            <ac:picMkLst>
              <pc:docMk/>
              <pc:sldMasterMk cId="1652855055" sldId="2147483707"/>
              <pc:sldLayoutMk cId="1630619340" sldId="2147483712"/>
              <ac:picMk id="4" creationId="{EC6B8116-44F7-658A-DA83-1371B1B0D0BB}"/>
            </ac:picMkLst>
          </pc:picChg>
          <pc:picChg chg="add del mod">
            <ac:chgData name="Hagen Jung" userId="6926b828-c362-459b-bb8b-03a54be29719" providerId="ADAL" clId="{2E7CBC76-5F6B-490B-9745-6EE51AC16C5C}" dt="2024-02-23T14:49:14.949" v="5969" actId="478"/>
            <ac:picMkLst>
              <pc:docMk/>
              <pc:sldMasterMk cId="1652855055" sldId="2147483707"/>
              <pc:sldLayoutMk cId="1630619340" sldId="2147483712"/>
              <ac:picMk id="6" creationId="{2B0C1A8E-EA66-B345-20AF-8679CA165398}"/>
            </ac:picMkLst>
          </pc:picChg>
          <pc:picChg chg="add del mod">
            <ac:chgData name="Hagen Jung" userId="6926b828-c362-459b-bb8b-03a54be29719" providerId="ADAL" clId="{2E7CBC76-5F6B-490B-9745-6EE51AC16C5C}" dt="2024-02-23T15:29:27.892" v="7311" actId="478"/>
            <ac:picMkLst>
              <pc:docMk/>
              <pc:sldMasterMk cId="1652855055" sldId="2147483707"/>
              <pc:sldLayoutMk cId="1630619340" sldId="2147483712"/>
              <ac:picMk id="8" creationId="{B6F8205C-4C2A-FC95-060F-13F39D9583BB}"/>
            </ac:picMkLst>
          </pc:picChg>
          <pc:picChg chg="add mod">
            <ac:chgData name="Hagen Jung" userId="6926b828-c362-459b-bb8b-03a54be29719" providerId="ADAL" clId="{2E7CBC76-5F6B-490B-9745-6EE51AC16C5C}" dt="2024-02-23T14:52:39.080" v="6094"/>
            <ac:picMkLst>
              <pc:docMk/>
              <pc:sldMasterMk cId="1652855055" sldId="2147483707"/>
              <pc:sldLayoutMk cId="1630619340" sldId="2147483712"/>
              <ac:picMk id="9" creationId="{B7658CF9-D594-8B94-3464-A3DFED238D91}"/>
            </ac:picMkLst>
          </pc:picChg>
          <pc:picChg chg="add mod">
            <ac:chgData name="Hagen Jung" userId="6926b828-c362-459b-bb8b-03a54be29719" providerId="ADAL" clId="{2E7CBC76-5F6B-490B-9745-6EE51AC16C5C}" dt="2024-02-23T15:29:28.263" v="7312"/>
            <ac:picMkLst>
              <pc:docMk/>
              <pc:sldMasterMk cId="1652855055" sldId="2147483707"/>
              <pc:sldLayoutMk cId="1630619340" sldId="2147483712"/>
              <ac:picMk id="10" creationId="{2FBB69FF-C732-1885-8073-4EEC06A043D4}"/>
            </ac:picMkLst>
          </pc:picChg>
        </pc:sldLayoutChg>
        <pc:sldLayoutChg chg="addSp delSp modSp new add del mod">
          <pc:chgData name="Hagen Jung" userId="6926b828-c362-459b-bb8b-03a54be29719" providerId="ADAL" clId="{2E7CBC76-5F6B-490B-9745-6EE51AC16C5C}" dt="2024-02-23T12:49:16.675" v="1225" actId="2696"/>
          <pc:sldLayoutMkLst>
            <pc:docMk/>
            <pc:sldMasterMk cId="1652855055" sldId="2147483707"/>
            <pc:sldLayoutMk cId="3986337065" sldId="2147483712"/>
          </pc:sldLayoutMkLst>
          <pc:spChg chg="del">
            <ac:chgData name="Hagen Jung" userId="6926b828-c362-459b-bb8b-03a54be29719" providerId="ADAL" clId="{2E7CBC76-5F6B-490B-9745-6EE51AC16C5C}" dt="2024-02-23T12:49:14.562" v="1223"/>
            <ac:spMkLst>
              <pc:docMk/>
              <pc:sldMasterMk cId="1652855055" sldId="2147483707"/>
              <pc:sldLayoutMk cId="3986337065" sldId="2147483712"/>
              <ac:spMk id="2" creationId="{6666D2EF-32C9-B890-7E99-FD1FB51E2C3A}"/>
            </ac:spMkLst>
          </pc:spChg>
          <pc:spChg chg="add mod">
            <ac:chgData name="Hagen Jung" userId="6926b828-c362-459b-bb8b-03a54be29719" providerId="ADAL" clId="{2E7CBC76-5F6B-490B-9745-6EE51AC16C5C}" dt="2024-02-23T12:49:14.962" v="1224"/>
            <ac:spMkLst>
              <pc:docMk/>
              <pc:sldMasterMk cId="1652855055" sldId="2147483707"/>
              <pc:sldLayoutMk cId="3986337065" sldId="2147483712"/>
              <ac:spMk id="3" creationId="{56C1358F-27FA-88FC-49C3-351A6433B6D5}"/>
            </ac:spMkLst>
          </pc:spChg>
        </pc:sldLayoutChg>
      </pc:sldMasterChg>
      <pc:sldMasterChg chg="new del mod addSldLayout delSldLayout">
        <pc:chgData name="Hagen Jung" userId="6926b828-c362-459b-bb8b-03a54be29719" providerId="ADAL" clId="{2E7CBC76-5F6B-490B-9745-6EE51AC16C5C}" dt="2024-02-23T12:29:23.107" v="302" actId="6938"/>
        <pc:sldMasterMkLst>
          <pc:docMk/>
          <pc:sldMasterMk cId="4078524805" sldId="2147483710"/>
        </pc:sldMasterMkLst>
        <pc:sldLayoutChg chg="new del replId">
          <pc:chgData name="Hagen Jung" userId="6926b828-c362-459b-bb8b-03a54be29719" providerId="ADAL" clId="{2E7CBC76-5F6B-490B-9745-6EE51AC16C5C}" dt="2024-02-23T12:29:23.107" v="302" actId="6938"/>
          <pc:sldLayoutMkLst>
            <pc:docMk/>
            <pc:sldMasterMk cId="4078524805" sldId="2147483710"/>
            <pc:sldLayoutMk cId="3916492744" sldId="2147483711"/>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3533016983" sldId="2147483712"/>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455972343" sldId="2147483713"/>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212709739" sldId="2147483714"/>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3029032785" sldId="2147483715"/>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2151928635" sldId="2147483716"/>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3839976450" sldId="2147483717"/>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1683625160" sldId="2147483718"/>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1432765714" sldId="2147483719"/>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1591263840" sldId="2147483720"/>
          </pc:sldLayoutMkLst>
        </pc:sldLayoutChg>
        <pc:sldLayoutChg chg="new del replId">
          <pc:chgData name="Hagen Jung" userId="6926b828-c362-459b-bb8b-03a54be29719" providerId="ADAL" clId="{2E7CBC76-5F6B-490B-9745-6EE51AC16C5C}" dt="2024-02-23T12:29:23.107" v="302" actId="6938"/>
          <pc:sldLayoutMkLst>
            <pc:docMk/>
            <pc:sldMasterMk cId="4078524805" sldId="2147483710"/>
            <pc:sldLayoutMk cId="2871635910" sldId="214748372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0.sv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1.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83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57916AC-09CF-4EBC-2B71-48E432A798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319548"/>
            <a:ext cx="12192000" cy="1552575"/>
          </a:xfrm>
          <a:prstGeom prst="rect">
            <a:avLst/>
          </a:prstGeom>
        </p:spPr>
      </p:pic>
      <p:sp>
        <p:nvSpPr>
          <p:cNvPr id="3" name="Title 1">
            <a:extLst>
              <a:ext uri="{FF2B5EF4-FFF2-40B4-BE49-F238E27FC236}">
                <a16:creationId xmlns:a16="http://schemas.microsoft.com/office/drawing/2014/main" id="{C926CB46-E890-2F54-1C70-C39B95B86BB1}"/>
              </a:ext>
            </a:extLst>
          </p:cNvPr>
          <p:cNvSpPr>
            <a:spLocks noGrp="1"/>
          </p:cNvSpPr>
          <p:nvPr>
            <p:ph type="title"/>
          </p:nvPr>
        </p:nvSpPr>
        <p:spPr>
          <a:xfrm>
            <a:off x="659876" y="5646803"/>
            <a:ext cx="9323110" cy="898067"/>
          </a:xfrm>
          <a:prstGeom prst="rect">
            <a:avLst/>
          </a:prstGeom>
        </p:spPr>
        <p:txBody>
          <a:bodyPr anchor="ctr"/>
          <a:lstStyle>
            <a:lvl1pPr>
              <a:defRPr>
                <a:solidFill>
                  <a:schemeClr val="bg1"/>
                </a:solidFill>
              </a:defRPr>
            </a:lvl1pPr>
          </a:lstStyle>
          <a:p>
            <a:r>
              <a:rPr lang="en-GB"/>
              <a:t>Click to edit Master title style</a:t>
            </a:r>
          </a:p>
        </p:txBody>
      </p:sp>
    </p:spTree>
    <p:extLst>
      <p:ext uri="{BB962C8B-B14F-4D97-AF65-F5344CB8AC3E}">
        <p14:creationId xmlns:p14="http://schemas.microsoft.com/office/powerpoint/2010/main" val="157981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430AE85-CDC1-4D82-B3A4-BAB2E118C0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83978" y="-11028"/>
            <a:ext cx="8216900" cy="6884543"/>
          </a:xfrm>
          <a:prstGeom prst="rect">
            <a:avLst/>
          </a:prstGeom>
        </p:spPr>
      </p:pic>
    </p:spTree>
    <p:extLst>
      <p:ext uri="{BB962C8B-B14F-4D97-AF65-F5344CB8AC3E}">
        <p14:creationId xmlns:p14="http://schemas.microsoft.com/office/powerpoint/2010/main" val="108272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EF643A-E5C1-5C67-5EE6-AF04ED05E69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1552575"/>
          </a:xfrm>
          <a:prstGeom prst="rect">
            <a:avLst/>
          </a:prstGeom>
        </p:spPr>
      </p:pic>
      <p:pic>
        <p:nvPicPr>
          <p:cNvPr id="4" name="Picture 4" descr="Logo des Kompetenzzentrums, KMI">
            <a:extLst>
              <a:ext uri="{FF2B5EF4-FFF2-40B4-BE49-F238E27FC236}">
                <a16:creationId xmlns:a16="http://schemas.microsoft.com/office/drawing/2014/main" id="{8DEDACE3-0CDD-3BBB-16A1-17A774907D9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644301" y="857132"/>
            <a:ext cx="1122652" cy="47625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A75AE9B6-6267-8657-E36E-68A77734818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540604" y="226182"/>
            <a:ext cx="1400256" cy="449465"/>
          </a:xfrm>
          <a:prstGeom prst="rect">
            <a:avLst/>
          </a:prstGeom>
        </p:spPr>
      </p:pic>
      <p:sp>
        <p:nvSpPr>
          <p:cNvPr id="2" name="Title 1">
            <a:extLst>
              <a:ext uri="{FF2B5EF4-FFF2-40B4-BE49-F238E27FC236}">
                <a16:creationId xmlns:a16="http://schemas.microsoft.com/office/drawing/2014/main" id="{7F8DE5A5-CB3D-7446-A02E-0C7E108A9BBB}"/>
              </a:ext>
            </a:extLst>
          </p:cNvPr>
          <p:cNvSpPr>
            <a:spLocks noGrp="1"/>
          </p:cNvSpPr>
          <p:nvPr>
            <p:ph type="title"/>
          </p:nvPr>
        </p:nvSpPr>
        <p:spPr>
          <a:xfrm>
            <a:off x="659876" y="0"/>
            <a:ext cx="9323110" cy="1558687"/>
          </a:xfrm>
          <a:prstGeom prst="rect">
            <a:avLst/>
          </a:prstGeom>
        </p:spPr>
        <p:txBody>
          <a:bodyPr anchor="ctr"/>
          <a:lstStyle>
            <a:lvl1pPr>
              <a:defRPr>
                <a:solidFill>
                  <a:schemeClr val="bg1"/>
                </a:solidFill>
              </a:defRPr>
            </a:lvl1pPr>
          </a:lstStyle>
          <a:p>
            <a:r>
              <a:rPr lang="en-GB"/>
              <a:t>Click to edit Master title style</a:t>
            </a:r>
          </a:p>
        </p:txBody>
      </p:sp>
    </p:spTree>
    <p:extLst>
      <p:ext uri="{BB962C8B-B14F-4D97-AF65-F5344CB8AC3E}">
        <p14:creationId xmlns:p14="http://schemas.microsoft.com/office/powerpoint/2010/main" val="40965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4ADCA16-0D57-4204-B450-6718D6E526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1873151" y="1855149"/>
            <a:ext cx="6876000" cy="3129701"/>
          </a:xfrm>
          <a:prstGeom prst="rect">
            <a:avLst/>
          </a:prstGeom>
        </p:spPr>
      </p:pic>
      <p:sp>
        <p:nvSpPr>
          <p:cNvPr id="3" name="Title 1">
            <a:extLst>
              <a:ext uri="{FF2B5EF4-FFF2-40B4-BE49-F238E27FC236}">
                <a16:creationId xmlns:a16="http://schemas.microsoft.com/office/drawing/2014/main" id="{59ADC1EC-C435-29AE-31EF-60A3187EF258}"/>
              </a:ext>
            </a:extLst>
          </p:cNvPr>
          <p:cNvSpPr>
            <a:spLocks noGrp="1"/>
          </p:cNvSpPr>
          <p:nvPr>
            <p:ph type="ctrTitle"/>
          </p:nvPr>
        </p:nvSpPr>
        <p:spPr>
          <a:xfrm>
            <a:off x="0" y="604858"/>
            <a:ext cx="3129697" cy="2697634"/>
          </a:xfrm>
          <a:prstGeom prst="rect">
            <a:avLst/>
          </a:prstGeom>
        </p:spPr>
        <p:txBody>
          <a:bodyPr anchor="ctr"/>
          <a:lstStyle>
            <a:lvl1pPr algn="ctr">
              <a:defRPr lang="en-GB" sz="3200" kern="1200" dirty="0">
                <a:solidFill>
                  <a:srgbClr val="FFFFFF"/>
                </a:solidFill>
                <a:latin typeface="+mj-lt"/>
                <a:ea typeface="+mj-ea"/>
                <a:cs typeface="+mj-cs"/>
              </a:defRPr>
            </a:lvl1pPr>
          </a:lstStyle>
          <a:p>
            <a:pPr lvl="0"/>
            <a:r>
              <a:rPr lang="en-GB"/>
              <a:t>Click to edit Master title style</a:t>
            </a:r>
          </a:p>
        </p:txBody>
      </p:sp>
      <p:pic>
        <p:nvPicPr>
          <p:cNvPr id="8" name="Picture 4" descr="Logo des Kompetenzzentrums, KMI">
            <a:extLst>
              <a:ext uri="{FF2B5EF4-FFF2-40B4-BE49-F238E27FC236}">
                <a16:creationId xmlns:a16="http://schemas.microsoft.com/office/drawing/2014/main" id="{9CBAB2F8-7F0B-E93E-C32A-9FB937AB40A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677279" y="6208235"/>
            <a:ext cx="1122652" cy="47625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a:extLst>
              <a:ext uri="{FF2B5EF4-FFF2-40B4-BE49-F238E27FC236}">
                <a16:creationId xmlns:a16="http://schemas.microsoft.com/office/drawing/2014/main" id="{50F37C99-8BFF-0345-D668-EF2EB40DA65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61692" y="6221628"/>
            <a:ext cx="1400256" cy="449465"/>
          </a:xfrm>
          <a:prstGeom prst="rect">
            <a:avLst/>
          </a:prstGeom>
        </p:spPr>
      </p:pic>
    </p:spTree>
    <p:extLst>
      <p:ext uri="{BB962C8B-B14F-4D97-AF65-F5344CB8AC3E}">
        <p14:creationId xmlns:p14="http://schemas.microsoft.com/office/powerpoint/2010/main" val="356247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7D7002F-EBB1-2605-16E3-FC44B91435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53" y="0"/>
            <a:ext cx="12182446" cy="1552575"/>
          </a:xfrm>
          <a:prstGeom prst="rect">
            <a:avLst/>
          </a:prstGeom>
        </p:spPr>
      </p:pic>
      <p:pic>
        <p:nvPicPr>
          <p:cNvPr id="7" name="Graphic 6">
            <a:extLst>
              <a:ext uri="{FF2B5EF4-FFF2-40B4-BE49-F238E27FC236}">
                <a16:creationId xmlns:a16="http://schemas.microsoft.com/office/drawing/2014/main" id="{E3408637-2C54-4392-FAF0-1470D8C0F1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0604" y="226181"/>
            <a:ext cx="1400256" cy="449465"/>
          </a:xfrm>
          <a:prstGeom prst="rect">
            <a:avLst/>
          </a:prstGeom>
        </p:spPr>
      </p:pic>
      <p:sp>
        <p:nvSpPr>
          <p:cNvPr id="17" name="Title 16">
            <a:extLst>
              <a:ext uri="{FF2B5EF4-FFF2-40B4-BE49-F238E27FC236}">
                <a16:creationId xmlns:a16="http://schemas.microsoft.com/office/drawing/2014/main" id="{195A30FF-78C8-F097-605B-A5C2451D538D}"/>
              </a:ext>
            </a:extLst>
          </p:cNvPr>
          <p:cNvSpPr>
            <a:spLocks noGrp="1"/>
          </p:cNvSpPr>
          <p:nvPr>
            <p:ph type="title"/>
          </p:nvPr>
        </p:nvSpPr>
        <p:spPr>
          <a:xfrm>
            <a:off x="660400" y="1"/>
            <a:ext cx="9229357" cy="1558504"/>
          </a:xfrm>
          <a:prstGeom prst="rect">
            <a:avLst/>
          </a:prstGeom>
        </p:spPr>
        <p:txBody>
          <a:bodyPr anchor="ctr"/>
          <a:lstStyle>
            <a:lvl1pPr>
              <a:defRPr sz="4400"/>
            </a:lvl1pPr>
          </a:lstStyle>
          <a:p>
            <a:r>
              <a:rPr lang="en-GB"/>
              <a:t>Click to edit Master title style</a:t>
            </a:r>
          </a:p>
        </p:txBody>
      </p:sp>
      <p:pic>
        <p:nvPicPr>
          <p:cNvPr id="2" name="Picture 4" descr="Logo des Kompetenzzentrums, KMI">
            <a:extLst>
              <a:ext uri="{FF2B5EF4-FFF2-40B4-BE49-F238E27FC236}">
                <a16:creationId xmlns:a16="http://schemas.microsoft.com/office/drawing/2014/main" id="{2C949DED-7641-BAAE-0167-433BC99138F2}"/>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644301" y="857132"/>
            <a:ext cx="1122652" cy="476250"/>
          </a:xfrm>
          <a:prstGeom prst="rect">
            <a:avLst/>
          </a:prstGeom>
          <a:noFill/>
          <a:extLst>
            <a:ext uri="{909E8E84-426E-40DD-AFC4-6F175D3DCCD1}">
              <a14:hiddenFill xmlns:a14="http://schemas.microsoft.com/office/drawing/2010/main">
                <a:solidFill>
                  <a:srgbClr val="FFFFFF"/>
                </a:solidFill>
              </a14:hiddenFill>
            </a:ext>
          </a:extLst>
        </p:spPr>
      </p:pic>
      <p:pic>
        <p:nvPicPr>
          <p:cNvPr id="29" name="Graphic 28">
            <a:extLst>
              <a:ext uri="{FF2B5EF4-FFF2-40B4-BE49-F238E27FC236}">
                <a16:creationId xmlns:a16="http://schemas.microsoft.com/office/drawing/2014/main" id="{FE433AD3-4CBA-6FAE-9F55-38B958F4878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58669" b="58669"/>
          <a:stretch/>
        </p:blipFill>
        <p:spPr>
          <a:xfrm>
            <a:off x="0" y="5314852"/>
            <a:ext cx="12191999" cy="1552575"/>
          </a:xfrm>
          <a:prstGeom prst="rect">
            <a:avLst/>
          </a:prstGeom>
        </p:spPr>
      </p:pic>
    </p:spTree>
    <p:extLst>
      <p:ext uri="{BB962C8B-B14F-4D97-AF65-F5344CB8AC3E}">
        <p14:creationId xmlns:p14="http://schemas.microsoft.com/office/powerpoint/2010/main" val="6276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BC95FE2-C210-30A3-36EA-C8D3478718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53" y="0"/>
            <a:ext cx="12182446" cy="1552575"/>
          </a:xfrm>
          <a:prstGeom prst="rect">
            <a:avLst/>
          </a:prstGeom>
        </p:spPr>
      </p:pic>
      <p:sp>
        <p:nvSpPr>
          <p:cNvPr id="17" name="Title 16">
            <a:extLst>
              <a:ext uri="{FF2B5EF4-FFF2-40B4-BE49-F238E27FC236}">
                <a16:creationId xmlns:a16="http://schemas.microsoft.com/office/drawing/2014/main" id="{195A30FF-78C8-F097-605B-A5C2451D538D}"/>
              </a:ext>
            </a:extLst>
          </p:cNvPr>
          <p:cNvSpPr>
            <a:spLocks noGrp="1"/>
          </p:cNvSpPr>
          <p:nvPr>
            <p:ph type="title"/>
          </p:nvPr>
        </p:nvSpPr>
        <p:spPr>
          <a:xfrm>
            <a:off x="660400" y="1"/>
            <a:ext cx="10798175" cy="1558504"/>
          </a:xfrm>
          <a:prstGeom prst="rect">
            <a:avLst/>
          </a:prstGeom>
        </p:spPr>
        <p:txBody>
          <a:bodyPr anchor="ctr"/>
          <a:lstStyle>
            <a:lvl1pPr>
              <a:defRPr sz="4400"/>
            </a:lvl1pPr>
          </a:lstStyle>
          <a:p>
            <a:r>
              <a:rPr lang="en-GB"/>
              <a:t>Click to edit Master title style</a:t>
            </a:r>
          </a:p>
        </p:txBody>
      </p:sp>
      <p:pic>
        <p:nvPicPr>
          <p:cNvPr id="29" name="Graphic 28">
            <a:extLst>
              <a:ext uri="{FF2B5EF4-FFF2-40B4-BE49-F238E27FC236}">
                <a16:creationId xmlns:a16="http://schemas.microsoft.com/office/drawing/2014/main" id="{FE433AD3-4CBA-6FAE-9F55-38B958F4878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8669" b="58669"/>
          <a:stretch/>
        </p:blipFill>
        <p:spPr>
          <a:xfrm>
            <a:off x="0" y="5314852"/>
            <a:ext cx="12191999" cy="1552575"/>
          </a:xfrm>
          <a:prstGeom prst="rect">
            <a:avLst/>
          </a:prstGeom>
        </p:spPr>
      </p:pic>
    </p:spTree>
    <p:extLst>
      <p:ext uri="{BB962C8B-B14F-4D97-AF65-F5344CB8AC3E}">
        <p14:creationId xmlns:p14="http://schemas.microsoft.com/office/powerpoint/2010/main" val="337086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2FB3960-0F75-E824-0A03-185395942D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53" y="0"/>
            <a:ext cx="12182446" cy="1552575"/>
          </a:xfrm>
          <a:prstGeom prst="rect">
            <a:avLst/>
          </a:prstGeom>
        </p:spPr>
      </p:pic>
      <p:sp>
        <p:nvSpPr>
          <p:cNvPr id="3" name="Content Placeholder 2">
            <a:extLst>
              <a:ext uri="{FF2B5EF4-FFF2-40B4-BE49-F238E27FC236}">
                <a16:creationId xmlns:a16="http://schemas.microsoft.com/office/drawing/2014/main" id="{F2F7783A-F87C-219C-846B-4A8F5612F8F2}"/>
              </a:ext>
            </a:extLst>
          </p:cNvPr>
          <p:cNvSpPr>
            <a:spLocks noGrp="1"/>
          </p:cNvSpPr>
          <p:nvPr>
            <p:ph idx="1"/>
          </p:nvPr>
        </p:nvSpPr>
        <p:spPr>
          <a:xfrm>
            <a:off x="659876" y="1893784"/>
            <a:ext cx="10188637" cy="4138561"/>
          </a:xfrm>
          <a:prstGeom prst="rect">
            <a:avLst/>
          </a:prstGeom>
        </p:spPr>
        <p:txBody>
          <a:bodyPr/>
          <a:lstStyle>
            <a:lvl1pPr marL="0" indent="0">
              <a:buNone/>
              <a:defRPr sz="1800">
                <a:latin typeface="Rockwell" panose="02060603020205020403" pitchFamily="18"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pic>
        <p:nvPicPr>
          <p:cNvPr id="15" name="Picture 4" descr="Logo des Kompetenzzentrums, KMI">
            <a:extLst>
              <a:ext uri="{FF2B5EF4-FFF2-40B4-BE49-F238E27FC236}">
                <a16:creationId xmlns:a16="http://schemas.microsoft.com/office/drawing/2014/main" id="{2F06D5A7-CCCC-E445-FC8F-BC894DA1E39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48513" y="825655"/>
            <a:ext cx="1122652" cy="476250"/>
          </a:xfrm>
          <a:prstGeom prst="rect">
            <a:avLst/>
          </a:prstGeom>
          <a:noFill/>
          <a:extLst>
            <a:ext uri="{909E8E84-426E-40DD-AFC4-6F175D3DCCD1}">
              <a14:hiddenFill xmlns:a14="http://schemas.microsoft.com/office/drawing/2010/main">
                <a:solidFill>
                  <a:srgbClr val="FFFFFF"/>
                </a:solidFill>
              </a14:hiddenFill>
            </a:ext>
          </a:extLst>
        </p:spPr>
      </p:pic>
      <p:pic>
        <p:nvPicPr>
          <p:cNvPr id="16" name="Graphic 15">
            <a:extLst>
              <a:ext uri="{FF2B5EF4-FFF2-40B4-BE49-F238E27FC236}">
                <a16:creationId xmlns:a16="http://schemas.microsoft.com/office/drawing/2014/main" id="{B1A195DF-FD53-493C-CA63-25618279ACC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848513" y="257280"/>
            <a:ext cx="1257463" cy="403630"/>
          </a:xfrm>
          <a:prstGeom prst="rect">
            <a:avLst/>
          </a:prstGeom>
          <a:effectLst/>
        </p:spPr>
      </p:pic>
      <p:sp>
        <p:nvSpPr>
          <p:cNvPr id="7" name="Title 6">
            <a:extLst>
              <a:ext uri="{FF2B5EF4-FFF2-40B4-BE49-F238E27FC236}">
                <a16:creationId xmlns:a16="http://schemas.microsoft.com/office/drawing/2014/main" id="{90E35053-2CFD-882A-70FA-22FC40C6049C}"/>
              </a:ext>
            </a:extLst>
          </p:cNvPr>
          <p:cNvSpPr>
            <a:spLocks noGrp="1"/>
          </p:cNvSpPr>
          <p:nvPr>
            <p:ph type="title"/>
          </p:nvPr>
        </p:nvSpPr>
        <p:spPr>
          <a:xfrm>
            <a:off x="659876" y="0"/>
            <a:ext cx="9639824" cy="1558503"/>
          </a:xfrm>
          <a:prstGeom prst="rect">
            <a:avLst/>
          </a:prstGeom>
        </p:spPr>
        <p:txBody>
          <a:bodyPr anchor="ctr"/>
          <a:lstStyle>
            <a:lvl1pPr>
              <a:defRPr lang="en-GB">
                <a:solidFill>
                  <a:srgbClr val="48373E"/>
                </a:solidFill>
              </a:defRPr>
            </a:lvl1pPr>
          </a:lstStyle>
          <a:p>
            <a:pPr marL="0" lvl="0"/>
            <a:r>
              <a:rPr lang="en-GB"/>
              <a:t>Click to edit Master title style</a:t>
            </a:r>
          </a:p>
        </p:txBody>
      </p:sp>
    </p:spTree>
    <p:extLst>
      <p:ext uri="{BB962C8B-B14F-4D97-AF65-F5344CB8AC3E}">
        <p14:creationId xmlns:p14="http://schemas.microsoft.com/office/powerpoint/2010/main" val="294149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7" name="Picture 4" descr="Logo des Kompetenzzentrums, KMI">
            <a:extLst>
              <a:ext uri="{FF2B5EF4-FFF2-40B4-BE49-F238E27FC236}">
                <a16:creationId xmlns:a16="http://schemas.microsoft.com/office/drawing/2014/main" id="{934C9BF0-14A1-F27E-B209-C5E4CC8268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48513" y="825655"/>
            <a:ext cx="1122652" cy="47625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1D278FDD-3BB4-F2D5-D38B-8FE96721AF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48513" y="257280"/>
            <a:ext cx="1257463" cy="403630"/>
          </a:xfrm>
          <a:prstGeom prst="rect">
            <a:avLst/>
          </a:prstGeom>
          <a:effectLst/>
        </p:spPr>
      </p:pic>
    </p:spTree>
    <p:extLst>
      <p:ext uri="{BB962C8B-B14F-4D97-AF65-F5344CB8AC3E}">
        <p14:creationId xmlns:p14="http://schemas.microsoft.com/office/powerpoint/2010/main" val="163061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855055"/>
      </p:ext>
    </p:extLst>
  </p:cSld>
  <p:clrMap bg1="lt1" tx1="dk1" bg2="lt2" tx2="dk2" accent1="accent1" accent2="accent2" accent3="accent3" accent4="accent4" accent5="accent5" accent6="accent6" hlink="hlink" folHlink="folHlink"/>
  <p:sldLayoutIdLst>
    <p:sldLayoutId id="2147483714" r:id="rId1"/>
    <p:sldLayoutId id="2147483716" r:id="rId2"/>
    <p:sldLayoutId id="2147483711" r:id="rId3"/>
    <p:sldLayoutId id="2147483718" r:id="rId4"/>
    <p:sldLayoutId id="2147483713" r:id="rId5"/>
    <p:sldLayoutId id="2147483717" r:id="rId6"/>
    <p:sldLayoutId id="2147483719" r:id="rId7"/>
    <p:sldLayoutId id="2147483709" r:id="rId8"/>
    <p:sldLayoutId id="2147483712"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4.sv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38.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hyperlink" Target="mailto:annette.rehfeld-staudt@slpb.sachsen.de" TargetMode="External"/><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38.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sv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svg"/></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Logo des Kompetenzzentrums, KMI">
            <a:extLst>
              <a:ext uri="{FF2B5EF4-FFF2-40B4-BE49-F238E27FC236}">
                <a16:creationId xmlns:a16="http://schemas.microsoft.com/office/drawing/2014/main" id="{E8E7239F-C0F7-CD03-F677-30399E36D2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13325" y="402570"/>
            <a:ext cx="7565348" cy="32152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CC3611-71A4-F79F-721C-348A53151437}"/>
              </a:ext>
            </a:extLst>
          </p:cNvPr>
          <p:cNvSpPr>
            <a:spLocks noGrp="1"/>
          </p:cNvSpPr>
          <p:nvPr>
            <p:ph type="title"/>
          </p:nvPr>
        </p:nvSpPr>
        <p:spPr/>
        <p:txBody>
          <a:bodyPr/>
          <a:lstStyle/>
          <a:p>
            <a:r>
              <a:rPr lang="en-GB" err="1"/>
              <a:t>Projektvorhaben</a:t>
            </a:r>
            <a:r>
              <a:rPr lang="en-GB"/>
              <a:t>: </a:t>
            </a:r>
            <a:r>
              <a:rPr lang="en-GB" err="1"/>
              <a:t>Vorstellung</a:t>
            </a:r>
            <a:endParaRPr lang="en-GB"/>
          </a:p>
        </p:txBody>
      </p:sp>
      <p:sp>
        <p:nvSpPr>
          <p:cNvPr id="3" name="Subtitle 2">
            <a:extLst>
              <a:ext uri="{FF2B5EF4-FFF2-40B4-BE49-F238E27FC236}">
                <a16:creationId xmlns:a16="http://schemas.microsoft.com/office/drawing/2014/main" id="{4951A65F-F25D-17D9-69C0-EDF6A876403E}"/>
              </a:ext>
            </a:extLst>
          </p:cNvPr>
          <p:cNvSpPr txBox="1">
            <a:spLocks/>
          </p:cNvSpPr>
          <p:nvPr/>
        </p:nvSpPr>
        <p:spPr>
          <a:xfrm>
            <a:off x="10192871" y="6087035"/>
            <a:ext cx="1929483" cy="6797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a:solidFill>
                  <a:schemeClr val="bg1"/>
                </a:solidFill>
              </a:rPr>
              <a:t>@author Hagen Jung, 20.3.2024</a:t>
            </a:r>
            <a:endParaRPr lang="en-US" sz="1100" i="1">
              <a:solidFill>
                <a:schemeClr val="bg1"/>
              </a:solidFill>
            </a:endParaRPr>
          </a:p>
        </p:txBody>
      </p:sp>
      <p:sp>
        <p:nvSpPr>
          <p:cNvPr id="4" name="Subtitle 2">
            <a:extLst>
              <a:ext uri="{FF2B5EF4-FFF2-40B4-BE49-F238E27FC236}">
                <a16:creationId xmlns:a16="http://schemas.microsoft.com/office/drawing/2014/main" id="{9D4F0442-4B61-39A4-C847-561D3FC2CF33}"/>
              </a:ext>
            </a:extLst>
          </p:cNvPr>
          <p:cNvSpPr txBox="1">
            <a:spLocks/>
          </p:cNvSpPr>
          <p:nvPr/>
        </p:nvSpPr>
        <p:spPr>
          <a:xfrm>
            <a:off x="3750201" y="3907289"/>
            <a:ext cx="6713551" cy="1119982"/>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buFont typeface="Arial" panose="020B0604020202020204" pitchFamily="34" charset="0"/>
              <a:buChar char="•"/>
            </a:pPr>
            <a:r>
              <a:rPr lang="en-US" sz="1400"/>
              <a:t>KI-</a:t>
            </a:r>
            <a:r>
              <a:rPr lang="en-US" sz="1400" err="1"/>
              <a:t>Innovationswettbewerb</a:t>
            </a:r>
            <a:r>
              <a:rPr lang="en-US" sz="1400"/>
              <a:t> – Generative KI für den </a:t>
            </a:r>
            <a:r>
              <a:rPr lang="en-US" sz="1400" err="1"/>
              <a:t>Mittelstand</a:t>
            </a:r>
            <a:endParaRPr lang="en-US" sz="1400"/>
          </a:p>
          <a:p>
            <a:pPr indent="-228600">
              <a:buFont typeface="Arial" panose="020B0604020202020204" pitchFamily="34" charset="0"/>
              <a:buChar char="•"/>
            </a:pPr>
            <a:r>
              <a:rPr lang="en-US" sz="1400" b="1" err="1"/>
              <a:t>Förderaufruf</a:t>
            </a:r>
            <a:r>
              <a:rPr lang="en-US" sz="1400" b="1"/>
              <a:t> </a:t>
            </a:r>
            <a:r>
              <a:rPr lang="en-US" sz="1400"/>
              <a:t>auf </a:t>
            </a:r>
            <a:r>
              <a:rPr lang="en-US" sz="1400" err="1"/>
              <a:t>Grundlage</a:t>
            </a:r>
            <a:r>
              <a:rPr lang="en-US" sz="1400"/>
              <a:t> des </a:t>
            </a:r>
            <a:r>
              <a:rPr lang="en-US" sz="1400" err="1"/>
              <a:t>Förderprogramms</a:t>
            </a:r>
            <a:r>
              <a:rPr lang="en-US" sz="1400"/>
              <a:t> „</a:t>
            </a:r>
            <a:r>
              <a:rPr lang="en-US" sz="1400" err="1"/>
              <a:t>Entwicklung</a:t>
            </a:r>
            <a:r>
              <a:rPr lang="en-US" sz="1400"/>
              <a:t> </a:t>
            </a:r>
            <a:r>
              <a:rPr lang="en-US" sz="1400" err="1"/>
              <a:t>digitaler</a:t>
            </a:r>
            <a:r>
              <a:rPr lang="en-US" sz="1400"/>
              <a:t> </a:t>
            </a:r>
            <a:r>
              <a:rPr lang="en-US" sz="1400" err="1"/>
              <a:t>Technologien</a:t>
            </a:r>
            <a:r>
              <a:rPr lang="en-US" sz="1400"/>
              <a:t>“</a:t>
            </a:r>
          </a:p>
          <a:p>
            <a:pPr indent="-228600">
              <a:buFont typeface="Arial" panose="020B0604020202020204" pitchFamily="34" charset="0"/>
              <a:buChar char="•"/>
            </a:pPr>
            <a:endParaRPr lang="en-US" sz="1400"/>
          </a:p>
          <a:p>
            <a:pPr lvl="1" indent="-228600" algn="l">
              <a:buFont typeface="Arial" panose="020B0604020202020204" pitchFamily="34" charset="0"/>
              <a:buChar char="•"/>
            </a:pPr>
            <a:r>
              <a:rPr lang="en-US" sz="1400" i="1"/>
              <a:t>Die </a:t>
            </a:r>
            <a:r>
              <a:rPr lang="en-US" sz="1400" i="1" err="1"/>
              <a:t>Einreichungsfrist</a:t>
            </a:r>
            <a:r>
              <a:rPr lang="en-US" sz="1400" i="1"/>
              <a:t> </a:t>
            </a:r>
            <a:r>
              <a:rPr lang="en-US" sz="1400" i="1" err="1"/>
              <a:t>endet</a:t>
            </a:r>
            <a:r>
              <a:rPr lang="en-US" sz="1400" i="1"/>
              <a:t> am 08. April 2024 um 12 </a:t>
            </a:r>
            <a:r>
              <a:rPr lang="en-US" sz="1400" i="1" err="1"/>
              <a:t>Uhr</a:t>
            </a:r>
            <a:r>
              <a:rPr lang="en-US" sz="1400" i="1"/>
              <a:t>. </a:t>
            </a:r>
          </a:p>
        </p:txBody>
      </p:sp>
      <p:sp>
        <p:nvSpPr>
          <p:cNvPr id="5" name="Parallelogram 4">
            <a:extLst>
              <a:ext uri="{FF2B5EF4-FFF2-40B4-BE49-F238E27FC236}">
                <a16:creationId xmlns:a16="http://schemas.microsoft.com/office/drawing/2014/main" id="{3DE38F51-8B0D-D1F9-8D97-DFC4AD342FA1}"/>
              </a:ext>
            </a:extLst>
          </p:cNvPr>
          <p:cNvSpPr/>
          <p:nvPr/>
        </p:nvSpPr>
        <p:spPr>
          <a:xfrm>
            <a:off x="0" y="2112"/>
            <a:ext cx="2537012" cy="1990164"/>
          </a:xfrm>
          <a:prstGeom prst="parallelogram">
            <a:avLst>
              <a:gd name="adj" fmla="val 79955"/>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a:t>draft</a:t>
            </a:r>
            <a:endParaRPr lang="en-GB"/>
          </a:p>
        </p:txBody>
      </p:sp>
      <p:sp>
        <p:nvSpPr>
          <p:cNvPr id="6" name="Parallelogram 5">
            <a:extLst>
              <a:ext uri="{FF2B5EF4-FFF2-40B4-BE49-F238E27FC236}">
                <a16:creationId xmlns:a16="http://schemas.microsoft.com/office/drawing/2014/main" id="{A5B9D9BD-9ADD-F165-47DF-255F93744650}"/>
              </a:ext>
            </a:extLst>
          </p:cNvPr>
          <p:cNvSpPr/>
          <p:nvPr/>
        </p:nvSpPr>
        <p:spPr>
          <a:xfrm flipH="1">
            <a:off x="-1" y="1992276"/>
            <a:ext cx="3601039" cy="3324442"/>
          </a:xfrm>
          <a:prstGeom prst="parallelogram">
            <a:avLst>
              <a:gd name="adj" fmla="val 79955"/>
            </a:avLst>
          </a:prstGeom>
          <a:solidFill>
            <a:schemeClr val="accent5">
              <a:alpha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895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E90A200-3A01-656A-FFDD-022C019BD5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963" y="1897964"/>
            <a:ext cx="11564074" cy="3572642"/>
          </a:xfrm>
          <a:prstGeom prst="rect">
            <a:avLst/>
          </a:prstGeom>
        </p:spPr>
      </p:pic>
      <p:sp>
        <p:nvSpPr>
          <p:cNvPr id="2" name="Title 1">
            <a:extLst>
              <a:ext uri="{FF2B5EF4-FFF2-40B4-BE49-F238E27FC236}">
                <a16:creationId xmlns:a16="http://schemas.microsoft.com/office/drawing/2014/main" id="{DF2C9214-7A04-566C-8ABB-CA38150F1E34}"/>
              </a:ext>
            </a:extLst>
          </p:cNvPr>
          <p:cNvSpPr>
            <a:spLocks noGrp="1"/>
          </p:cNvSpPr>
          <p:nvPr>
            <p:ph type="title"/>
          </p:nvPr>
        </p:nvSpPr>
        <p:spPr>
          <a:xfrm>
            <a:off x="660400" y="1"/>
            <a:ext cx="9861427" cy="1558504"/>
          </a:xfrm>
        </p:spPr>
        <p:txBody>
          <a:bodyPr/>
          <a:lstStyle/>
          <a:p>
            <a:r>
              <a:rPr lang="de-DE" sz="2800">
                <a:latin typeface="Aptos Display (Headings)"/>
              </a:rPr>
              <a:t>				     Institut für Angewandte Informatik e.V.,</a:t>
            </a:r>
            <a:br>
              <a:rPr lang="de-DE" sz="2800">
                <a:latin typeface="Aptos Display (Headings)"/>
              </a:rPr>
            </a:br>
            <a:r>
              <a:rPr lang="de-DE" sz="2800">
                <a:latin typeface="Aptos Display (Headings)"/>
              </a:rPr>
              <a:t>				     Leipzig </a:t>
            </a:r>
            <a:r>
              <a:rPr lang="de-DE" sz="1600">
                <a:solidFill>
                  <a:srgbClr val="000000"/>
                </a:solidFill>
                <a:latin typeface="+mn-lt"/>
              </a:rPr>
              <a:t>KPZ </a:t>
            </a:r>
            <a:r>
              <a:rPr lang="de-DE" sz="1600">
                <a:solidFill>
                  <a:srgbClr val="000000"/>
                </a:solidFill>
                <a:effectLst/>
                <a:latin typeface="+mn-lt"/>
                <a:ea typeface="Times New Roman" panose="02020603050405020304" pitchFamily="18" charset="0"/>
              </a:rPr>
              <a:t>KMI Künstlich | Menschlich | Intelligent</a:t>
            </a:r>
            <a:endParaRPr lang="en-GB" sz="2800">
              <a:latin typeface="Aptos Display (Headings)"/>
            </a:endParaRPr>
          </a:p>
        </p:txBody>
      </p:sp>
      <p:sp>
        <p:nvSpPr>
          <p:cNvPr id="11" name="TextBox 10">
            <a:extLst>
              <a:ext uri="{FF2B5EF4-FFF2-40B4-BE49-F238E27FC236}">
                <a16:creationId xmlns:a16="http://schemas.microsoft.com/office/drawing/2014/main" id="{F71B9ED6-8261-1FD7-9D0F-F532E5DA18B7}"/>
              </a:ext>
            </a:extLst>
          </p:cNvPr>
          <p:cNvSpPr txBox="1"/>
          <p:nvPr/>
        </p:nvSpPr>
        <p:spPr>
          <a:xfrm>
            <a:off x="4777408" y="2518666"/>
            <a:ext cx="3706715" cy="923330"/>
          </a:xfrm>
          <a:prstGeom prst="rect">
            <a:avLst/>
          </a:prstGeom>
          <a:noFill/>
        </p:spPr>
        <p:txBody>
          <a:bodyPr wrap="square" rtlCol="0">
            <a:spAutoFit/>
          </a:bodyPr>
          <a:lstStyle/>
          <a:p>
            <a:r>
              <a:rPr lang="de-DE" b="1" i="1"/>
              <a:t>Verwertungsanspruch</a:t>
            </a:r>
            <a:endParaRPr lang="de-DE"/>
          </a:p>
          <a:p>
            <a:pPr marL="171450" indent="-171450">
              <a:buFont typeface="Arial" panose="020B0604020202020204" pitchFamily="34" charset="0"/>
              <a:buChar char="•"/>
            </a:pPr>
            <a:r>
              <a:rPr lang="de-DE"/>
              <a:t>3 Fachpublikationen pro Jahr</a:t>
            </a:r>
          </a:p>
          <a:p>
            <a:pPr marL="171450" indent="-171450">
              <a:buFont typeface="Arial" panose="020B0604020202020204" pitchFamily="34" charset="0"/>
              <a:buChar char="•"/>
            </a:pPr>
            <a:r>
              <a:rPr lang="de-DE"/>
              <a:t>Entwicklung Demonstrator TRL 6 </a:t>
            </a:r>
          </a:p>
        </p:txBody>
      </p:sp>
      <p:sp>
        <p:nvSpPr>
          <p:cNvPr id="4" name="TextBox 3">
            <a:extLst>
              <a:ext uri="{FF2B5EF4-FFF2-40B4-BE49-F238E27FC236}">
                <a16:creationId xmlns:a16="http://schemas.microsoft.com/office/drawing/2014/main" id="{FACAB991-1BDC-9257-B2F6-2A9B8E3BAAE2}"/>
              </a:ext>
            </a:extLst>
          </p:cNvPr>
          <p:cNvSpPr txBox="1"/>
          <p:nvPr/>
        </p:nvSpPr>
        <p:spPr>
          <a:xfrm>
            <a:off x="1383494" y="2703332"/>
            <a:ext cx="3184631" cy="2031325"/>
          </a:xfrm>
          <a:prstGeom prst="rect">
            <a:avLst/>
          </a:prstGeom>
          <a:noFill/>
        </p:spPr>
        <p:txBody>
          <a:bodyPr wrap="square" rtlCol="0">
            <a:spAutoFit/>
          </a:bodyPr>
          <a:lstStyle/>
          <a:p>
            <a:r>
              <a:rPr lang="de-DE" b="1" i="1"/>
              <a:t>Ziele</a:t>
            </a:r>
            <a:endParaRPr lang="de-DE"/>
          </a:p>
          <a:p>
            <a:pPr marL="171450" indent="-171450">
              <a:buFont typeface="Arial" panose="020B0604020202020204" pitchFamily="34" charset="0"/>
              <a:buChar char="•"/>
            </a:pPr>
            <a:r>
              <a:rPr lang="de-DE"/>
              <a:t>Entwicklung wissenschaftlich fundierter und unabhängiger Modell– Bewertungsansätze</a:t>
            </a:r>
          </a:p>
          <a:p>
            <a:pPr marL="171450" indent="-171450">
              <a:buFont typeface="Arial" panose="020B0604020202020204" pitchFamily="34" charset="0"/>
              <a:buChar char="•"/>
            </a:pPr>
            <a:r>
              <a:rPr lang="en-GB" err="1"/>
              <a:t>Mit-Entwicklung</a:t>
            </a:r>
            <a:r>
              <a:rPr lang="en-GB"/>
              <a:t> der Module und Services</a:t>
            </a:r>
          </a:p>
        </p:txBody>
      </p:sp>
      <p:pic>
        <p:nvPicPr>
          <p:cNvPr id="6" name="Picture 4">
            <a:extLst>
              <a:ext uri="{FF2B5EF4-FFF2-40B4-BE49-F238E27FC236}">
                <a16:creationId xmlns:a16="http://schemas.microsoft.com/office/drawing/2014/main" id="{AB4642B9-CC0D-D149-8E28-B9C99C9B2318}"/>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594000" y="327044"/>
            <a:ext cx="3716183" cy="904418"/>
          </a:xfrm>
          <a:prstGeom prst="rect">
            <a:avLst/>
          </a:prstGeom>
          <a:noFill/>
          <a:ln>
            <a:solidFill>
              <a:srgbClr val="48373E"/>
            </a:solidFill>
          </a:ln>
        </p:spPr>
      </p:pic>
      <p:sp>
        <p:nvSpPr>
          <p:cNvPr id="8" name="TextBox 7">
            <a:extLst>
              <a:ext uri="{FF2B5EF4-FFF2-40B4-BE49-F238E27FC236}">
                <a16:creationId xmlns:a16="http://schemas.microsoft.com/office/drawing/2014/main" id="{41001E10-469E-330A-E3D0-FB2216136700}"/>
              </a:ext>
            </a:extLst>
          </p:cNvPr>
          <p:cNvSpPr txBox="1"/>
          <p:nvPr/>
        </p:nvSpPr>
        <p:spPr>
          <a:xfrm>
            <a:off x="8824172" y="2363990"/>
            <a:ext cx="2713815" cy="369332"/>
          </a:xfrm>
          <a:prstGeom prst="rect">
            <a:avLst/>
          </a:prstGeom>
          <a:noFill/>
        </p:spPr>
        <p:txBody>
          <a:bodyPr wrap="square" rtlCol="0">
            <a:spAutoFit/>
          </a:bodyPr>
          <a:lstStyle/>
          <a:p>
            <a:r>
              <a:rPr lang="de-DE" b="1" i="1"/>
              <a:t>Excellenz</a:t>
            </a:r>
            <a:endParaRPr lang="de-DE"/>
          </a:p>
        </p:txBody>
      </p:sp>
    </p:spTree>
    <p:extLst>
      <p:ext uri="{BB962C8B-B14F-4D97-AF65-F5344CB8AC3E}">
        <p14:creationId xmlns:p14="http://schemas.microsoft.com/office/powerpoint/2010/main" val="414030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phic 34">
            <a:extLst>
              <a:ext uri="{FF2B5EF4-FFF2-40B4-BE49-F238E27FC236}">
                <a16:creationId xmlns:a16="http://schemas.microsoft.com/office/drawing/2014/main" id="{31457508-8FB2-C8B0-FC3D-1FF94E7421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963" y="1897964"/>
            <a:ext cx="11564074" cy="3572642"/>
          </a:xfrm>
          <a:prstGeom prst="rect">
            <a:avLst/>
          </a:prstGeom>
        </p:spPr>
      </p:pic>
      <p:sp>
        <p:nvSpPr>
          <p:cNvPr id="2" name="Title 1">
            <a:extLst>
              <a:ext uri="{FF2B5EF4-FFF2-40B4-BE49-F238E27FC236}">
                <a16:creationId xmlns:a16="http://schemas.microsoft.com/office/drawing/2014/main" id="{DF2C9214-7A04-566C-8ABB-CA38150F1E34}"/>
              </a:ext>
            </a:extLst>
          </p:cNvPr>
          <p:cNvSpPr>
            <a:spLocks noGrp="1"/>
          </p:cNvSpPr>
          <p:nvPr>
            <p:ph type="title"/>
          </p:nvPr>
        </p:nvSpPr>
        <p:spPr/>
        <p:txBody>
          <a:bodyPr/>
          <a:lstStyle/>
          <a:p>
            <a:r>
              <a:rPr lang="de-DE" sz="2800">
                <a:latin typeface="Aptos Display (Headings)"/>
              </a:rPr>
              <a:t>		Technische Universität Chemnitz,</a:t>
            </a:r>
            <a:br>
              <a:rPr lang="de-DE" sz="2800">
                <a:latin typeface="Aptos Display (Headings)"/>
              </a:rPr>
            </a:br>
            <a:r>
              <a:rPr lang="de-DE" sz="2800">
                <a:latin typeface="Aptos Display (Headings)"/>
              </a:rPr>
              <a:t>		</a:t>
            </a:r>
            <a:r>
              <a:rPr lang="de-DE" sz="1600">
                <a:solidFill>
                  <a:srgbClr val="000000"/>
                </a:solidFill>
                <a:effectLst/>
                <a:latin typeface="+mn-lt"/>
                <a:ea typeface="Times New Roman" panose="02020603050405020304" pitchFamily="18" charset="0"/>
              </a:rPr>
              <a:t>Professur für Privatrecht und Recht des geistigen Eigentums</a:t>
            </a:r>
            <a:endParaRPr lang="en-GB" sz="2800">
              <a:latin typeface="+mn-lt"/>
            </a:endParaRPr>
          </a:p>
        </p:txBody>
      </p:sp>
      <p:pic>
        <p:nvPicPr>
          <p:cNvPr id="3" name="Picture 4">
            <a:extLst>
              <a:ext uri="{FF2B5EF4-FFF2-40B4-BE49-F238E27FC236}">
                <a16:creationId xmlns:a16="http://schemas.microsoft.com/office/drawing/2014/main" id="{4B541C02-BD10-06F7-812A-F698D759E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00" y="339460"/>
            <a:ext cx="1510623" cy="901340"/>
          </a:xfrm>
          <a:prstGeom prst="rect">
            <a:avLst/>
          </a:prstGeom>
          <a:solidFill>
            <a:schemeClr val="bg1">
              <a:alpha val="90000"/>
            </a:schemeClr>
          </a:solidFill>
          <a:ln w="9525">
            <a:solidFill>
              <a:srgbClr val="48373E"/>
            </a:solidFill>
          </a:ln>
          <a:effectLst>
            <a:reflection blurRad="6350" stA="23000" endPos="0" dist="50800" dir="5400000" sy="-100000" algn="bl" rotWithShape="0"/>
          </a:effectLst>
        </p:spPr>
      </p:pic>
    </p:spTree>
    <p:extLst>
      <p:ext uri="{BB962C8B-B14F-4D97-AF65-F5344CB8AC3E}">
        <p14:creationId xmlns:p14="http://schemas.microsoft.com/office/powerpoint/2010/main" val="52574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9214-7A04-566C-8ABB-CA38150F1E34}"/>
              </a:ext>
            </a:extLst>
          </p:cNvPr>
          <p:cNvSpPr>
            <a:spLocks noGrp="1"/>
          </p:cNvSpPr>
          <p:nvPr>
            <p:ph type="title"/>
          </p:nvPr>
        </p:nvSpPr>
        <p:spPr/>
        <p:txBody>
          <a:bodyPr/>
          <a:lstStyle/>
          <a:p>
            <a:r>
              <a:rPr lang="de-DE" sz="2800">
                <a:latin typeface="Aptos Display (Headings)"/>
              </a:rPr>
              <a:t>		USU Software AG, Möglingen</a:t>
            </a:r>
            <a:endParaRPr lang="en-GB" sz="2800">
              <a:latin typeface="Aptos Display (Headings)"/>
            </a:endParaRPr>
          </a:p>
        </p:txBody>
      </p:sp>
      <p:pic>
        <p:nvPicPr>
          <p:cNvPr id="5" name="Picture 4" descr="Blue letters on a black background&#10;&#10;Description automatically generated">
            <a:extLst>
              <a:ext uri="{FF2B5EF4-FFF2-40B4-BE49-F238E27FC236}">
                <a16:creationId xmlns:a16="http://schemas.microsoft.com/office/drawing/2014/main" id="{124F73BB-F847-D54A-77ED-A7D6FAE14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88" y="332299"/>
            <a:ext cx="1559131" cy="904418"/>
          </a:xfrm>
          <a:prstGeom prst="rect">
            <a:avLst/>
          </a:prstGeom>
          <a:ln>
            <a:solidFill>
              <a:srgbClr val="48373E"/>
            </a:solidFill>
          </a:ln>
        </p:spPr>
      </p:pic>
      <p:pic>
        <p:nvPicPr>
          <p:cNvPr id="12" name="Graphic 11">
            <a:extLst>
              <a:ext uri="{FF2B5EF4-FFF2-40B4-BE49-F238E27FC236}">
                <a16:creationId xmlns:a16="http://schemas.microsoft.com/office/drawing/2014/main" id="{C6907673-811E-0BE8-6824-560227DE1A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963" y="1897964"/>
            <a:ext cx="11564074" cy="3572642"/>
          </a:xfrm>
          <a:prstGeom prst="rect">
            <a:avLst/>
          </a:prstGeom>
        </p:spPr>
      </p:pic>
    </p:spTree>
    <p:extLst>
      <p:ext uri="{BB962C8B-B14F-4D97-AF65-F5344CB8AC3E}">
        <p14:creationId xmlns:p14="http://schemas.microsoft.com/office/powerpoint/2010/main" val="187763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9214-7A04-566C-8ABB-CA38150F1E34}"/>
              </a:ext>
            </a:extLst>
          </p:cNvPr>
          <p:cNvSpPr>
            <a:spLocks noGrp="1"/>
          </p:cNvSpPr>
          <p:nvPr>
            <p:ph type="title"/>
          </p:nvPr>
        </p:nvSpPr>
        <p:spPr/>
        <p:txBody>
          <a:bodyPr/>
          <a:lstStyle/>
          <a:p>
            <a:r>
              <a:rPr lang="de-DE" sz="2800">
                <a:latin typeface="Aptos Display (Headings)"/>
              </a:rPr>
              <a:t>		IBB Institut für Berufliche Bildung AG, Buxtehude</a:t>
            </a:r>
            <a:endParaRPr lang="en-GB" sz="2800">
              <a:latin typeface="Aptos Display (Headings)"/>
            </a:endParaRPr>
          </a:p>
        </p:txBody>
      </p:sp>
      <p:pic>
        <p:nvPicPr>
          <p:cNvPr id="10" name="Picture 9" descr="A logo with colorful circles&#10;&#10;Description automatically generated">
            <a:extLst>
              <a:ext uri="{FF2B5EF4-FFF2-40B4-BE49-F238E27FC236}">
                <a16:creationId xmlns:a16="http://schemas.microsoft.com/office/drawing/2014/main" id="{AA4F6099-F023-E9B4-D802-0E8690CEE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88" y="331230"/>
            <a:ext cx="1376314" cy="905659"/>
          </a:xfrm>
          <a:prstGeom prst="rect">
            <a:avLst/>
          </a:prstGeom>
          <a:ln>
            <a:solidFill>
              <a:srgbClr val="48373E"/>
            </a:solidFill>
          </a:ln>
        </p:spPr>
      </p:pic>
      <p:pic>
        <p:nvPicPr>
          <p:cNvPr id="5" name="Graphic 4">
            <a:extLst>
              <a:ext uri="{FF2B5EF4-FFF2-40B4-BE49-F238E27FC236}">
                <a16:creationId xmlns:a16="http://schemas.microsoft.com/office/drawing/2014/main" id="{EB625A21-CC4E-B925-3596-157BC7439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963" y="1897964"/>
            <a:ext cx="11564074" cy="3572642"/>
          </a:xfrm>
          <a:prstGeom prst="rect">
            <a:avLst/>
          </a:prstGeom>
        </p:spPr>
      </p:pic>
      <p:sp>
        <p:nvSpPr>
          <p:cNvPr id="6" name="TextBox 5">
            <a:extLst>
              <a:ext uri="{FF2B5EF4-FFF2-40B4-BE49-F238E27FC236}">
                <a16:creationId xmlns:a16="http://schemas.microsoft.com/office/drawing/2014/main" id="{4E1C2463-4E2A-08F6-C0BA-68DB58154B54}"/>
              </a:ext>
            </a:extLst>
          </p:cNvPr>
          <p:cNvSpPr txBox="1"/>
          <p:nvPr/>
        </p:nvSpPr>
        <p:spPr>
          <a:xfrm>
            <a:off x="1282045" y="949872"/>
            <a:ext cx="2648932" cy="769441"/>
          </a:xfrm>
          <a:prstGeom prst="rect">
            <a:avLst/>
          </a:prstGeom>
          <a:solidFill>
            <a:schemeClr val="bg1"/>
          </a:solidFill>
        </p:spPr>
        <p:txBody>
          <a:bodyPr wrap="square" rtlCol="0">
            <a:spAutoFit/>
          </a:bodyPr>
          <a:lstStyle/>
          <a:p>
            <a:pPr algn="ctr"/>
            <a:r>
              <a:rPr lang="de-DE" sz="4400">
                <a:solidFill>
                  <a:schemeClr val="accent2">
                    <a:lumMod val="75000"/>
                  </a:schemeClr>
                </a:solidFill>
              </a:rPr>
              <a:t>???</a:t>
            </a:r>
            <a:endParaRPr lang="en-GB" sz="4400">
              <a:solidFill>
                <a:schemeClr val="accent2">
                  <a:lumMod val="75000"/>
                </a:schemeClr>
              </a:solidFill>
            </a:endParaRPr>
          </a:p>
        </p:txBody>
      </p:sp>
    </p:spTree>
    <p:extLst>
      <p:ext uri="{BB962C8B-B14F-4D97-AF65-F5344CB8AC3E}">
        <p14:creationId xmlns:p14="http://schemas.microsoft.com/office/powerpoint/2010/main" val="1922901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9214-7A04-566C-8ABB-CA38150F1E34}"/>
              </a:ext>
            </a:extLst>
          </p:cNvPr>
          <p:cNvSpPr>
            <a:spLocks noGrp="1"/>
          </p:cNvSpPr>
          <p:nvPr>
            <p:ph type="title"/>
          </p:nvPr>
        </p:nvSpPr>
        <p:spPr/>
        <p:txBody>
          <a:bodyPr/>
          <a:lstStyle/>
          <a:p>
            <a:r>
              <a:rPr lang="de-DE" sz="2800">
                <a:latin typeface="Aptos Display (Headings)"/>
              </a:rPr>
              <a:t>		</a:t>
            </a:r>
            <a:r>
              <a:rPr lang="de-DE" sz="2800" err="1">
                <a:latin typeface="Aptos Display (Headings)"/>
              </a:rPr>
              <a:t>Crispy</a:t>
            </a:r>
            <a:r>
              <a:rPr lang="de-DE" sz="2800">
                <a:latin typeface="Aptos Display (Headings)"/>
              </a:rPr>
              <a:t> </a:t>
            </a:r>
            <a:r>
              <a:rPr lang="de-DE" sz="2800" err="1">
                <a:latin typeface="Aptos Display (Headings)"/>
              </a:rPr>
              <a:t>content</a:t>
            </a:r>
            <a:r>
              <a:rPr lang="de-DE" sz="2800">
                <a:latin typeface="Aptos Display (Headings)"/>
              </a:rPr>
              <a:t> ???</a:t>
            </a:r>
            <a:endParaRPr lang="en-GB" sz="2800">
              <a:latin typeface="Aptos Display (Headings)"/>
            </a:endParaRPr>
          </a:p>
        </p:txBody>
      </p:sp>
      <p:pic>
        <p:nvPicPr>
          <p:cNvPr id="11" name="Graphic 10">
            <a:extLst>
              <a:ext uri="{FF2B5EF4-FFF2-40B4-BE49-F238E27FC236}">
                <a16:creationId xmlns:a16="http://schemas.microsoft.com/office/drawing/2014/main" id="{94DAAB7A-6A95-1BF2-AAF7-D94823A757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3888" y="330891"/>
            <a:ext cx="1703319" cy="904417"/>
          </a:xfrm>
          <a:prstGeom prst="rect">
            <a:avLst/>
          </a:prstGeom>
        </p:spPr>
      </p:pic>
      <p:pic>
        <p:nvPicPr>
          <p:cNvPr id="6" name="Graphic 5">
            <a:extLst>
              <a:ext uri="{FF2B5EF4-FFF2-40B4-BE49-F238E27FC236}">
                <a16:creationId xmlns:a16="http://schemas.microsoft.com/office/drawing/2014/main" id="{598A496C-D66F-868F-A974-B9F25E0ECD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963" y="1897964"/>
            <a:ext cx="11564074" cy="3572642"/>
          </a:xfrm>
          <a:prstGeom prst="rect">
            <a:avLst/>
          </a:prstGeom>
        </p:spPr>
      </p:pic>
      <p:sp>
        <p:nvSpPr>
          <p:cNvPr id="7" name="TextBox 6">
            <a:extLst>
              <a:ext uri="{FF2B5EF4-FFF2-40B4-BE49-F238E27FC236}">
                <a16:creationId xmlns:a16="http://schemas.microsoft.com/office/drawing/2014/main" id="{178851AE-00AC-ABD7-239C-0FBCC91F1AF9}"/>
              </a:ext>
            </a:extLst>
          </p:cNvPr>
          <p:cNvSpPr txBox="1"/>
          <p:nvPr/>
        </p:nvSpPr>
        <p:spPr>
          <a:xfrm>
            <a:off x="1282045" y="949872"/>
            <a:ext cx="2648932" cy="769441"/>
          </a:xfrm>
          <a:prstGeom prst="rect">
            <a:avLst/>
          </a:prstGeom>
          <a:solidFill>
            <a:schemeClr val="bg1"/>
          </a:solidFill>
        </p:spPr>
        <p:txBody>
          <a:bodyPr wrap="square" rtlCol="0">
            <a:spAutoFit/>
          </a:bodyPr>
          <a:lstStyle/>
          <a:p>
            <a:pPr algn="ctr"/>
            <a:r>
              <a:rPr lang="de-DE" sz="4400">
                <a:solidFill>
                  <a:schemeClr val="accent2">
                    <a:lumMod val="75000"/>
                  </a:schemeClr>
                </a:solidFill>
              </a:rPr>
              <a:t>???</a:t>
            </a:r>
            <a:endParaRPr lang="en-GB" sz="4400">
              <a:solidFill>
                <a:schemeClr val="accent2">
                  <a:lumMod val="75000"/>
                </a:schemeClr>
              </a:solidFill>
            </a:endParaRPr>
          </a:p>
        </p:txBody>
      </p:sp>
    </p:spTree>
    <p:extLst>
      <p:ext uri="{BB962C8B-B14F-4D97-AF65-F5344CB8AC3E}">
        <p14:creationId xmlns:p14="http://schemas.microsoft.com/office/powerpoint/2010/main" val="112054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5F3A6-617E-BC3C-59E5-B9FF280DB30E}"/>
            </a:ext>
          </a:extLst>
        </p:cNvPr>
        <p:cNvGrpSpPr/>
        <p:nvPr/>
      </p:nvGrpSpPr>
      <p:grpSpPr>
        <a:xfrm>
          <a:off x="0" y="0"/>
          <a:ext cx="0" cy="0"/>
          <a:chOff x="0" y="0"/>
          <a:chExt cx="0" cy="0"/>
        </a:xfrm>
      </p:grpSpPr>
      <p:pic>
        <p:nvPicPr>
          <p:cNvPr id="7" name="Graphic 6">
            <a:extLst>
              <a:ext uri="{FF2B5EF4-FFF2-40B4-BE49-F238E27FC236}">
                <a16:creationId xmlns:a16="http://schemas.microsoft.com/office/drawing/2014/main" id="{1638A669-B294-559F-2B1E-9BA7CEC92E21}"/>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3078514" y="437444"/>
            <a:ext cx="5815698" cy="5815698"/>
          </a:xfrm>
          <a:prstGeom prst="rect">
            <a:avLst/>
          </a:prstGeom>
          <a:effectLst>
            <a:glow>
              <a:srgbClr val="DAD5D7"/>
            </a:glow>
          </a:effectLst>
        </p:spPr>
      </p:pic>
      <p:sp>
        <p:nvSpPr>
          <p:cNvPr id="2" name="Title 1">
            <a:extLst>
              <a:ext uri="{FF2B5EF4-FFF2-40B4-BE49-F238E27FC236}">
                <a16:creationId xmlns:a16="http://schemas.microsoft.com/office/drawing/2014/main" id="{61AD2661-2810-E111-5734-1F987B8DC62D}"/>
              </a:ext>
            </a:extLst>
          </p:cNvPr>
          <p:cNvSpPr>
            <a:spLocks noGrp="1"/>
          </p:cNvSpPr>
          <p:nvPr>
            <p:ph type="ctrTitle"/>
          </p:nvPr>
        </p:nvSpPr>
        <p:spPr/>
        <p:txBody>
          <a:bodyPr/>
          <a:lstStyle/>
          <a:p>
            <a:r>
              <a:rPr lang="de-DE"/>
              <a:t>Partner-Board </a:t>
            </a:r>
            <a:endParaRPr lang="en-GB"/>
          </a:p>
        </p:txBody>
      </p:sp>
      <p:pic>
        <p:nvPicPr>
          <p:cNvPr id="8" name="Graphic 7">
            <a:extLst>
              <a:ext uri="{FF2B5EF4-FFF2-40B4-BE49-F238E27FC236}">
                <a16:creationId xmlns:a16="http://schemas.microsoft.com/office/drawing/2014/main" id="{AB6644E8-B8D6-480B-9E27-AA3B844E9A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67907" y="940554"/>
            <a:ext cx="2785364" cy="4045409"/>
          </a:xfrm>
          <a:prstGeom prst="rect">
            <a:avLst/>
          </a:prstGeom>
        </p:spPr>
      </p:pic>
      <p:pic>
        <p:nvPicPr>
          <p:cNvPr id="9" name="Graphic 8">
            <a:extLst>
              <a:ext uri="{FF2B5EF4-FFF2-40B4-BE49-F238E27FC236}">
                <a16:creationId xmlns:a16="http://schemas.microsoft.com/office/drawing/2014/main" id="{D79ADB25-33F8-8003-34C0-A217C546D8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31837" y="1173860"/>
            <a:ext cx="2785364" cy="4045409"/>
          </a:xfrm>
          <a:prstGeom prst="rect">
            <a:avLst/>
          </a:prstGeom>
        </p:spPr>
      </p:pic>
      <p:pic>
        <p:nvPicPr>
          <p:cNvPr id="10" name="Graphic 9">
            <a:extLst>
              <a:ext uri="{FF2B5EF4-FFF2-40B4-BE49-F238E27FC236}">
                <a16:creationId xmlns:a16="http://schemas.microsoft.com/office/drawing/2014/main" id="{F906F30D-812D-51FC-A415-FA5D0C979C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06757" y="1407166"/>
            <a:ext cx="2785364" cy="4045409"/>
          </a:xfrm>
          <a:prstGeom prst="rect">
            <a:avLst/>
          </a:prstGeom>
        </p:spPr>
      </p:pic>
      <p:sp>
        <p:nvSpPr>
          <p:cNvPr id="5" name="TextBox 4">
            <a:extLst>
              <a:ext uri="{FF2B5EF4-FFF2-40B4-BE49-F238E27FC236}">
                <a16:creationId xmlns:a16="http://schemas.microsoft.com/office/drawing/2014/main" id="{D85B9025-4D8E-5147-B742-74C74059A973}"/>
              </a:ext>
            </a:extLst>
          </p:cNvPr>
          <p:cNvSpPr txBox="1"/>
          <p:nvPr/>
        </p:nvSpPr>
        <p:spPr>
          <a:xfrm>
            <a:off x="6714719" y="227334"/>
            <a:ext cx="3854970" cy="923330"/>
          </a:xfrm>
          <a:prstGeom prst="rect">
            <a:avLst/>
          </a:prstGeom>
          <a:solidFill>
            <a:schemeClr val="bg1"/>
          </a:solidFill>
        </p:spPr>
        <p:txBody>
          <a:bodyPr wrap="square" rtlCol="0">
            <a:spAutoFit/>
          </a:bodyPr>
          <a:lstStyle>
            <a:defPPr>
              <a:defRPr lang="en-US"/>
            </a:defPPr>
            <a:lvl1pPr algn="ctr">
              <a:defRPr sz="4400">
                <a:solidFill>
                  <a:schemeClr val="accent2">
                    <a:lumMod val="75000"/>
                  </a:schemeClr>
                </a:solidFill>
              </a:defRPr>
            </a:lvl1pPr>
          </a:lstStyle>
          <a:p>
            <a:r>
              <a:rPr lang="de-DE" sz="1800"/>
              <a:t>Als </a:t>
            </a:r>
            <a:r>
              <a:rPr lang="de-DE" sz="1800" err="1"/>
              <a:t>assozierte</a:t>
            </a:r>
            <a:r>
              <a:rPr lang="de-DE" sz="1800"/>
              <a:t> Partner zum Thema Jugendschutz </a:t>
            </a:r>
          </a:p>
          <a:p>
            <a:r>
              <a:rPr lang="de-DE" sz="1800"/>
              <a:t>angefragt:</a:t>
            </a:r>
            <a:endParaRPr lang="en-GB" sz="1800"/>
          </a:p>
        </p:txBody>
      </p:sp>
      <p:sp>
        <p:nvSpPr>
          <p:cNvPr id="6" name="Rectangle 1">
            <a:extLst>
              <a:ext uri="{FF2B5EF4-FFF2-40B4-BE49-F238E27FC236}">
                <a16:creationId xmlns:a16="http://schemas.microsoft.com/office/drawing/2014/main" id="{DA3149C9-D380-1742-DD1E-8C88D35520DA}"/>
              </a:ext>
            </a:extLst>
          </p:cNvPr>
          <p:cNvSpPr>
            <a:spLocks noChangeArrowheads="1"/>
          </p:cNvSpPr>
          <p:nvPr/>
        </p:nvSpPr>
        <p:spPr bwMode="auto">
          <a:xfrm>
            <a:off x="6478604" y="1685985"/>
            <a:ext cx="2234106" cy="12772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err="1">
                <a:ln>
                  <a:noFill/>
                </a:ln>
                <a:solidFill>
                  <a:srgbClr val="001049"/>
                </a:solidFill>
                <a:effectLst/>
                <a:latin typeface="Montserrat" panose="020F0502020204030204" pitchFamily="2" charset="0"/>
              </a:rPr>
              <a:t>Kommission</a:t>
            </a:r>
            <a:r>
              <a:rPr kumimoji="0" lang="en-US" altLang="en-US" sz="1300" b="1" i="0" u="none" strike="noStrike" cap="none" normalizeH="0" baseline="0">
                <a:ln>
                  <a:noFill/>
                </a:ln>
                <a:solidFill>
                  <a:srgbClr val="001049"/>
                </a:solidFill>
                <a:effectLst/>
                <a:latin typeface="Montserrat" panose="020F0502020204030204" pitchFamily="2" charset="0"/>
              </a:rPr>
              <a:t> für </a:t>
            </a:r>
            <a:r>
              <a:rPr kumimoji="0" lang="en-US" altLang="en-US" sz="1300" b="1" i="0" u="none" strike="noStrike" cap="none" normalizeH="0" baseline="0" err="1">
                <a:ln>
                  <a:noFill/>
                </a:ln>
                <a:solidFill>
                  <a:srgbClr val="001049"/>
                </a:solidFill>
                <a:effectLst/>
                <a:latin typeface="Montserrat" panose="020F0502020204030204" pitchFamily="2" charset="0"/>
              </a:rPr>
              <a:t>Jugendmedienschutz</a:t>
            </a:r>
            <a:r>
              <a:rPr kumimoji="0" lang="en-US" altLang="en-US" sz="1300" b="1" i="0" u="none" strike="noStrike" cap="none" normalizeH="0" baseline="0">
                <a:ln>
                  <a:noFill/>
                </a:ln>
                <a:solidFill>
                  <a:srgbClr val="001049"/>
                </a:solidFill>
                <a:effectLst/>
                <a:latin typeface="Montserrat" panose="020F0502020204030204" pitchFamily="2" charset="0"/>
              </a:rPr>
              <a:t> (KJM)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a:ln>
                <a:noFill/>
              </a:ln>
              <a:solidFill>
                <a:srgbClr val="001049"/>
              </a:solidFill>
              <a:effectLst/>
              <a:latin typeface="Montserrat"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1049"/>
                </a:solidFill>
                <a:effectLst/>
                <a:latin typeface="Montserrat" panose="020F0502020204030204" pitchFamily="2" charset="0"/>
              </a:rPr>
              <a:t>die </a:t>
            </a:r>
            <a:r>
              <a:rPr kumimoji="0" lang="en-US" altLang="en-US" sz="1000" b="1" i="0" u="none" strike="noStrike" cap="none" normalizeH="0" baseline="0" err="1">
                <a:ln>
                  <a:noFill/>
                </a:ln>
                <a:solidFill>
                  <a:srgbClr val="001049"/>
                </a:solidFill>
                <a:effectLst/>
                <a:latin typeface="Montserrat" panose="020F0502020204030204" pitchFamily="2" charset="0"/>
              </a:rPr>
              <a:t>medienanstalten</a:t>
            </a:r>
            <a:endParaRPr kumimoji="0" lang="en-US" altLang="en-US" sz="1000" b="1" i="0" u="none" strike="noStrike" cap="none" normalizeH="0" baseline="0">
              <a:ln>
                <a:noFill/>
              </a:ln>
              <a:solidFill>
                <a:srgbClr val="001049"/>
              </a:solidFill>
              <a:effectLst/>
              <a:latin typeface="Montserrat" panose="020F0502020204030204" pitchFamily="2"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607200"/>
                </a:solidFill>
                <a:effectLst/>
                <a:latin typeface="Montserrat" panose="020F0502020204030204" pitchFamily="2" charset="0"/>
              </a:rPr>
              <a:t>kjm@die-medienanstalten.de</a:t>
            </a:r>
            <a:endParaRPr kumimoji="0" lang="en-US" altLang="en-US" sz="1200" b="0" i="0" u="none" strike="noStrike" cap="none" normalizeH="0" baseline="0">
              <a:ln>
                <a:noFill/>
              </a:ln>
              <a:solidFill>
                <a:srgbClr val="292F36"/>
              </a:solidFill>
              <a:effectLst/>
              <a:latin typeface="Montserrat" panose="020F0502020204030204" pitchFamily="2" charset="0"/>
            </a:endParaRPr>
          </a:p>
        </p:txBody>
      </p:sp>
      <p:sp>
        <p:nvSpPr>
          <p:cNvPr id="4" name="TextBox 3">
            <a:extLst>
              <a:ext uri="{FF2B5EF4-FFF2-40B4-BE49-F238E27FC236}">
                <a16:creationId xmlns:a16="http://schemas.microsoft.com/office/drawing/2014/main" id="{75AAE3C8-79C2-28DC-7348-BA1871CD11AB}"/>
              </a:ext>
            </a:extLst>
          </p:cNvPr>
          <p:cNvSpPr txBox="1"/>
          <p:nvPr/>
        </p:nvSpPr>
        <p:spPr>
          <a:xfrm>
            <a:off x="9194261" y="1685985"/>
            <a:ext cx="1951378" cy="1046440"/>
          </a:xfrm>
          <a:prstGeom prst="rect">
            <a:avLst/>
          </a:prstGeom>
          <a:noFill/>
        </p:spPr>
        <p:txBody>
          <a:bodyPr wrap="square">
            <a:spAutoFit/>
          </a:bodyPr>
          <a:lstStyle/>
          <a:p>
            <a:r>
              <a:rPr lang="en-GB" sz="1300" b="1" err="1">
                <a:solidFill>
                  <a:srgbClr val="001049"/>
                </a:solidFill>
                <a:latin typeface="Montserrat" panose="020F0502020204030204" pitchFamily="2" charset="0"/>
              </a:rPr>
              <a:t>Dr.</a:t>
            </a:r>
            <a:r>
              <a:rPr lang="en-GB" sz="1300" b="1">
                <a:solidFill>
                  <a:srgbClr val="001049"/>
                </a:solidFill>
                <a:latin typeface="Montserrat" panose="020F0502020204030204" pitchFamily="2" charset="0"/>
              </a:rPr>
              <a:t> Annette </a:t>
            </a:r>
            <a:r>
              <a:rPr lang="en-GB" sz="1300" b="1" err="1">
                <a:solidFill>
                  <a:srgbClr val="001049"/>
                </a:solidFill>
                <a:latin typeface="Montserrat" panose="020F0502020204030204" pitchFamily="2" charset="0"/>
              </a:rPr>
              <a:t>Rehfeld</a:t>
            </a:r>
            <a:r>
              <a:rPr lang="en-GB" sz="1300" b="1">
                <a:solidFill>
                  <a:srgbClr val="001049"/>
                </a:solidFill>
                <a:latin typeface="Montserrat" panose="020F0502020204030204" pitchFamily="2" charset="0"/>
              </a:rPr>
              <a:t>-Staudt </a:t>
            </a:r>
            <a:r>
              <a:rPr lang="en-GB" sz="1200">
                <a:solidFill>
                  <a:srgbClr val="607200"/>
                </a:solidFill>
                <a:latin typeface="Montserrat" panose="020F0502020204030204" pitchFamily="2" charset="0"/>
                <a:hlinkClick r:id="rId6">
                  <a:extLst>
                    <a:ext uri="{A12FA001-AC4F-418D-AE19-62706E023703}">
                      <ahyp:hlinkClr xmlns:ahyp="http://schemas.microsoft.com/office/drawing/2018/hyperlinkcolor" val="tx"/>
                    </a:ext>
                  </a:extLst>
                </a:hlinkClick>
              </a:rPr>
              <a:t>annette.rehfeld-staudt@slpb.sachsen.de</a:t>
            </a:r>
            <a:endParaRPr lang="en-GB" sz="1200">
              <a:solidFill>
                <a:srgbClr val="607200"/>
              </a:solidFill>
              <a:latin typeface="Montserrat" panose="020F0502020204030204" pitchFamily="2" charset="0"/>
            </a:endParaRPr>
          </a:p>
        </p:txBody>
      </p:sp>
      <p:pic>
        <p:nvPicPr>
          <p:cNvPr id="1028" name="Picture 4">
            <a:extLst>
              <a:ext uri="{FF2B5EF4-FFF2-40B4-BE49-F238E27FC236}">
                <a16:creationId xmlns:a16="http://schemas.microsoft.com/office/drawing/2014/main" id="{6823F6B0-5320-AAE8-F18F-29769E3C33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3031" y="2045278"/>
            <a:ext cx="1631962" cy="9179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90FC37-5F49-8A90-6106-5886F5A64020}"/>
              </a:ext>
            </a:extLst>
          </p:cNvPr>
          <p:cNvSpPr txBox="1"/>
          <p:nvPr/>
        </p:nvSpPr>
        <p:spPr>
          <a:xfrm>
            <a:off x="4213588" y="2904176"/>
            <a:ext cx="2010848" cy="584775"/>
          </a:xfrm>
          <a:prstGeom prst="rect">
            <a:avLst/>
          </a:prstGeom>
          <a:noFill/>
        </p:spPr>
        <p:txBody>
          <a:bodyPr wrap="square" rtlCol="0">
            <a:spAutoFit/>
          </a:bodyPr>
          <a:lstStyle>
            <a:defPPr>
              <a:defRPr lang="en-US"/>
            </a:defPPr>
            <a:lvl1pPr>
              <a:defRPr sz="1100" i="1"/>
            </a:lvl1pPr>
          </a:lstStyle>
          <a:p>
            <a:pPr algn="ctr" defTabSz="685800">
              <a:spcAft>
                <a:spcPts val="600"/>
              </a:spcAft>
            </a:pPr>
            <a:r>
              <a:rPr lang="de-DE" sz="1600" i="0"/>
              <a:t>Energie &amp; IT-Unternehmen</a:t>
            </a:r>
            <a:endParaRPr lang="en-GB" sz="1600" i="0"/>
          </a:p>
        </p:txBody>
      </p:sp>
    </p:spTree>
    <p:extLst>
      <p:ext uri="{BB962C8B-B14F-4D97-AF65-F5344CB8AC3E}">
        <p14:creationId xmlns:p14="http://schemas.microsoft.com/office/powerpoint/2010/main" val="2232700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44D5B-DAE1-DC2B-A6C2-58E4994C802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6F1C718-3C88-F74A-D95E-00BB781DD042}"/>
              </a:ext>
            </a:extLst>
          </p:cNvPr>
          <p:cNvSpPr/>
          <p:nvPr/>
        </p:nvSpPr>
        <p:spPr>
          <a:xfrm>
            <a:off x="2259106" y="1990163"/>
            <a:ext cx="6060142" cy="2106706"/>
          </a:xfrm>
          <a:prstGeom prst="rect">
            <a:avLst/>
          </a:pr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a:solidFill>
                  <a:srgbClr val="48373E"/>
                </a:solidFill>
                <a:latin typeface="Javanese Text" panose="02000000000000000000" pitchFamily="2" charset="0"/>
              </a:rPr>
              <a:t>Use Cases</a:t>
            </a:r>
            <a:endParaRPr lang="en-GB">
              <a:solidFill>
                <a:srgbClr val="48373E"/>
              </a:solidFill>
              <a:latin typeface="Javanese Text" panose="02000000000000000000" pitchFamily="2" charset="0"/>
            </a:endParaRPr>
          </a:p>
        </p:txBody>
      </p:sp>
    </p:spTree>
    <p:extLst>
      <p:ext uri="{BB962C8B-B14F-4D97-AF65-F5344CB8AC3E}">
        <p14:creationId xmlns:p14="http://schemas.microsoft.com/office/powerpoint/2010/main" val="349426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F9865-B5A1-D5A1-08EB-C744DB9C9BDD}"/>
              </a:ext>
            </a:extLst>
          </p:cNvPr>
          <p:cNvSpPr>
            <a:spLocks noGrp="1"/>
          </p:cNvSpPr>
          <p:nvPr>
            <p:ph type="title"/>
          </p:nvPr>
        </p:nvSpPr>
        <p:spPr/>
        <p:txBody>
          <a:bodyPr/>
          <a:lstStyle/>
          <a:p>
            <a:r>
              <a:rPr lang="de-DE" sz="4400" kern="1200">
                <a:solidFill>
                  <a:schemeClr val="tx1"/>
                </a:solidFill>
                <a:latin typeface="+mn-lt"/>
                <a:ea typeface="+mn-ea"/>
                <a:cs typeface="+mn-cs"/>
              </a:rPr>
              <a:t>Jugendschutz</a:t>
            </a:r>
            <a:endParaRPr lang="en-GB"/>
          </a:p>
        </p:txBody>
      </p:sp>
      <p:sp>
        <p:nvSpPr>
          <p:cNvPr id="13" name="Content Placeholder 9">
            <a:extLst>
              <a:ext uri="{FF2B5EF4-FFF2-40B4-BE49-F238E27FC236}">
                <a16:creationId xmlns:a16="http://schemas.microsoft.com/office/drawing/2014/main" id="{0760EB92-F47C-4F5C-69BE-3ABD3CDC8C24}"/>
              </a:ext>
            </a:extLst>
          </p:cNvPr>
          <p:cNvSpPr>
            <a:spLocks/>
          </p:cNvSpPr>
          <p:nvPr/>
        </p:nvSpPr>
        <p:spPr>
          <a:xfrm>
            <a:off x="4541854" y="1855788"/>
            <a:ext cx="6109398" cy="2736310"/>
          </a:xfrm>
          <a:prstGeom prst="rect">
            <a:avLst/>
          </a:prstGeom>
          <a:solidFill>
            <a:srgbClr val="FFFBFD"/>
          </a:solidFill>
          <a:ln w="3175">
            <a:solidFill>
              <a:srgbClr val="48373E">
                <a:alpha val="21000"/>
              </a:srgbClr>
            </a:solidFill>
          </a:ln>
        </p:spPr>
        <p:txBody>
          <a:bodyPr/>
          <a:lstStyle/>
          <a:p>
            <a:pPr marL="960454" lvl="1" defTabSz="612648">
              <a:spcAft>
                <a:spcPts val="600"/>
              </a:spcAft>
            </a:pPr>
            <a:endParaRPr lang="de-DE" sz="1206" b="1" kern="1200">
              <a:solidFill>
                <a:schemeClr val="tx1"/>
              </a:solidFill>
              <a:latin typeface="+mn-lt"/>
              <a:ea typeface="+mn-ea"/>
              <a:cs typeface="+mn-cs"/>
            </a:endParaRPr>
          </a:p>
          <a:p>
            <a:pPr marL="90488" lvl="1" defTabSz="612648">
              <a:spcAft>
                <a:spcPts val="600"/>
              </a:spcAft>
            </a:pPr>
            <a:r>
              <a:rPr lang="de-DE" sz="1206" b="1" kern="1200">
                <a:solidFill>
                  <a:schemeClr val="tx1"/>
                </a:solidFill>
                <a:latin typeface="+mn-lt"/>
                <a:ea typeface="+mn-ea"/>
                <a:cs typeface="+mn-cs"/>
              </a:rPr>
              <a:t>Reporting &amp; Kuration </a:t>
            </a:r>
            <a:r>
              <a:rPr lang="de-DE" sz="1206" kern="1200">
                <a:solidFill>
                  <a:schemeClr val="tx1"/>
                </a:solidFill>
                <a:latin typeface="+mn-lt"/>
                <a:ea typeface="+mn-ea"/>
                <a:cs typeface="+mn-cs"/>
              </a:rPr>
              <a:t>von KI-generierten Text-Bild Medieninhalten nach GET AG - Kriterien, Jugendschutz- &amp; Wettbewerbsregeln</a:t>
            </a:r>
          </a:p>
          <a:p>
            <a:pPr marL="612648" lvl="2" defTabSz="612648">
              <a:spcAft>
                <a:spcPts val="600"/>
              </a:spcAft>
            </a:pPr>
            <a:endParaRPr lang="de-DE" sz="1206" kern="1200">
              <a:solidFill>
                <a:srgbClr val="4C5A6D"/>
              </a:solidFill>
              <a:latin typeface="BundesSerifWeb"/>
              <a:ea typeface="+mn-ea"/>
              <a:cs typeface="+mn-cs"/>
            </a:endParaRPr>
          </a:p>
          <a:p>
            <a:pPr defTabSz="612648">
              <a:spcAft>
                <a:spcPts val="600"/>
              </a:spcAft>
            </a:pPr>
            <a:r>
              <a:rPr lang="de-DE" sz="1072" kern="1200">
                <a:solidFill>
                  <a:schemeClr val="tx1"/>
                </a:solidFill>
                <a:latin typeface="+mn-lt"/>
                <a:ea typeface="+mn-ea"/>
                <a:cs typeface="+mn-cs"/>
              </a:rPr>
              <a:t>    </a:t>
            </a:r>
          </a:p>
        </p:txBody>
      </p:sp>
      <p:grpSp>
        <p:nvGrpSpPr>
          <p:cNvPr id="2" name="Group 1">
            <a:extLst>
              <a:ext uri="{FF2B5EF4-FFF2-40B4-BE49-F238E27FC236}">
                <a16:creationId xmlns:a16="http://schemas.microsoft.com/office/drawing/2014/main" id="{AE49E368-E255-D398-C141-CA33F833E68F}"/>
              </a:ext>
            </a:extLst>
          </p:cNvPr>
          <p:cNvGrpSpPr/>
          <p:nvPr/>
        </p:nvGrpSpPr>
        <p:grpSpPr>
          <a:xfrm>
            <a:off x="861360" y="1870434"/>
            <a:ext cx="3184717" cy="1274707"/>
            <a:chOff x="861360" y="2985793"/>
            <a:chExt cx="3184717" cy="1274707"/>
          </a:xfrm>
        </p:grpSpPr>
        <p:pic>
          <p:nvPicPr>
            <p:cNvPr id="38" name="Graphic 37">
              <a:extLst>
                <a:ext uri="{FF2B5EF4-FFF2-40B4-BE49-F238E27FC236}">
                  <a16:creationId xmlns:a16="http://schemas.microsoft.com/office/drawing/2014/main" id="{0DD0E3C7-152B-FBA4-57AB-538B6AD94F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360" y="2985793"/>
              <a:ext cx="3184717" cy="1274707"/>
            </a:xfrm>
            <a:prstGeom prst="rect">
              <a:avLst/>
            </a:prstGeom>
          </p:spPr>
        </p:pic>
        <p:sp>
          <p:nvSpPr>
            <p:cNvPr id="16" name="Rectangle 15">
              <a:extLst>
                <a:ext uri="{FF2B5EF4-FFF2-40B4-BE49-F238E27FC236}">
                  <a16:creationId xmlns:a16="http://schemas.microsoft.com/office/drawing/2014/main" id="{0C234A30-2BCB-59D9-25C3-8524EED96FCA}"/>
                </a:ext>
              </a:extLst>
            </p:cNvPr>
            <p:cNvSpPr/>
            <p:nvPr/>
          </p:nvSpPr>
          <p:spPr>
            <a:xfrm>
              <a:off x="995835" y="3102294"/>
              <a:ext cx="2915766" cy="1018328"/>
            </a:xfrm>
            <a:prstGeom prst="rect">
              <a:avLst/>
            </a:prstGeom>
            <a:gradFill>
              <a:gsLst>
                <a:gs pos="0">
                  <a:schemeClr val="bg1"/>
                </a:gs>
                <a:gs pos="100000">
                  <a:schemeClr val="bg1">
                    <a:alpha val="78000"/>
                  </a:schemeClr>
                </a:gs>
              </a:gsLst>
              <a:lin ang="16200000" scaled="1"/>
            </a:gradFill>
          </p:spPr>
          <p:txBody>
            <a:bodyPr wrap="square" lIns="180000" tIns="108000" rIns="180000" bIns="108000" anchor="t">
              <a:spAutoFit/>
            </a:bodyPr>
            <a:lstStyle/>
            <a:p>
              <a:pPr defTabSz="612648">
                <a:spcAft>
                  <a:spcPts val="600"/>
                </a:spcAft>
              </a:pPr>
              <a:r>
                <a:rPr lang="de-DE" sz="1400" i="1"/>
                <a:t>Allgemein:</a:t>
              </a:r>
            </a:p>
            <a:p>
              <a:pPr marL="497777" lvl="1" indent="-191453" defTabSz="612648">
                <a:spcAft>
                  <a:spcPts val="600"/>
                </a:spcAft>
                <a:buFont typeface="Arial" panose="020B0604020202020204" pitchFamily="34" charset="0"/>
                <a:buChar char="•"/>
              </a:pPr>
              <a:r>
                <a:rPr lang="de-DE" sz="1400"/>
                <a:t>Jugendschutz</a:t>
              </a:r>
            </a:p>
            <a:p>
              <a:pPr marL="497777" lvl="1" indent="-191453" defTabSz="612648">
                <a:spcAft>
                  <a:spcPts val="600"/>
                </a:spcAft>
                <a:buFont typeface="Arial" panose="020B0604020202020204" pitchFamily="34" charset="0"/>
                <a:buChar char="•"/>
              </a:pPr>
              <a:r>
                <a:rPr lang="de-DE" sz="1400"/>
                <a:t>Wettbewerbsregeln</a:t>
              </a:r>
            </a:p>
          </p:txBody>
        </p:sp>
      </p:grpSp>
      <p:sp>
        <p:nvSpPr>
          <p:cNvPr id="20" name="Flowchart: Manual Input 19">
            <a:extLst>
              <a:ext uri="{FF2B5EF4-FFF2-40B4-BE49-F238E27FC236}">
                <a16:creationId xmlns:a16="http://schemas.microsoft.com/office/drawing/2014/main" id="{99E6C1D2-9EAE-EED2-C705-AA98196736F1}"/>
              </a:ext>
            </a:extLst>
          </p:cNvPr>
          <p:cNvSpPr/>
          <p:nvPr/>
        </p:nvSpPr>
        <p:spPr>
          <a:xfrm flipH="1">
            <a:off x="4046077" y="1855787"/>
            <a:ext cx="352743" cy="3810445"/>
          </a:xfrm>
          <a:prstGeom prst="flowChartManualInput">
            <a:avLst/>
          </a:prstGeom>
          <a:solidFill>
            <a:srgbClr val="D5DCEA"/>
          </a:solidFill>
        </p:spPr>
        <p:txBody>
          <a:bodyPr anchor="t">
            <a:normAutofit/>
          </a:bodyPr>
          <a:lstStyle/>
          <a:p>
            <a:endParaRPr lang="en-GB">
              <a:solidFill>
                <a:schemeClr val="tx1"/>
              </a:solidFill>
            </a:endParaRPr>
          </a:p>
        </p:txBody>
      </p:sp>
      <p:sp>
        <p:nvSpPr>
          <p:cNvPr id="21" name="Rectangle 20">
            <a:extLst>
              <a:ext uri="{FF2B5EF4-FFF2-40B4-BE49-F238E27FC236}">
                <a16:creationId xmlns:a16="http://schemas.microsoft.com/office/drawing/2014/main" id="{EF62C192-316D-7E05-02DE-23E0AD3936C1}"/>
              </a:ext>
            </a:extLst>
          </p:cNvPr>
          <p:cNvSpPr/>
          <p:nvPr/>
        </p:nvSpPr>
        <p:spPr>
          <a:xfrm>
            <a:off x="4046079" y="4724848"/>
            <a:ext cx="6605173" cy="1018328"/>
          </a:xfrm>
          <a:prstGeom prst="rect">
            <a:avLst/>
          </a:prstGeom>
          <a:gradFill>
            <a:gsLst>
              <a:gs pos="43000">
                <a:srgbClr val="FFFFFF"/>
              </a:gs>
              <a:gs pos="0">
                <a:schemeClr val="bg1"/>
              </a:gs>
              <a:gs pos="100000">
                <a:schemeClr val="bg1">
                  <a:alpha val="41000"/>
                </a:schemeClr>
              </a:gs>
            </a:gsLst>
            <a:lin ang="16200000" scaled="1"/>
          </a:gradFill>
        </p:spPr>
        <p:txBody>
          <a:bodyPr wrap="square" lIns="180000" tIns="108000" rIns="180000" bIns="108000" anchor="t">
            <a:spAutoFit/>
          </a:bodyPr>
          <a:lstStyle/>
          <a:p>
            <a:pPr defTabSz="612648">
              <a:spcAft>
                <a:spcPts val="600"/>
              </a:spcAft>
            </a:pPr>
            <a:r>
              <a:rPr lang="de-DE" sz="1400" i="1"/>
              <a:t>Anwendbar</a:t>
            </a:r>
          </a:p>
          <a:p>
            <a:pPr marL="306324" lvl="1" defTabSz="612648">
              <a:spcAft>
                <a:spcPts val="600"/>
              </a:spcAft>
              <a:tabLst>
                <a:tab pos="2692400" algn="l"/>
              </a:tabLst>
            </a:pPr>
            <a:r>
              <a:rPr lang="de-DE" sz="1400"/>
              <a:t>… auf alle medialen Inhalte, welche öffentlich gemacht werden.</a:t>
            </a:r>
          </a:p>
          <a:p>
            <a:pPr marL="306324" lvl="1" defTabSz="612648">
              <a:spcAft>
                <a:spcPts val="600"/>
              </a:spcAft>
              <a:tabLst>
                <a:tab pos="2692400" algn="l"/>
              </a:tabLst>
            </a:pPr>
            <a:endParaRPr lang="de-DE" sz="1400"/>
          </a:p>
        </p:txBody>
      </p:sp>
      <p:pic>
        <p:nvPicPr>
          <p:cNvPr id="3" name="Picture 4">
            <a:extLst>
              <a:ext uri="{FF2B5EF4-FFF2-40B4-BE49-F238E27FC236}">
                <a16:creationId xmlns:a16="http://schemas.microsoft.com/office/drawing/2014/main" id="{46403E59-A0CC-994E-9723-700F3B8F7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5644" y="6002242"/>
            <a:ext cx="687619" cy="410280"/>
          </a:xfrm>
          <a:prstGeom prst="rect">
            <a:avLst/>
          </a:prstGeom>
          <a:solidFill>
            <a:schemeClr val="bg1">
              <a:alpha val="90000"/>
            </a:schemeClr>
          </a:solidFill>
          <a:ln w="3175">
            <a:solidFill>
              <a:srgbClr val="48373E">
                <a:alpha val="52000"/>
              </a:srgbClr>
            </a:solidFill>
          </a:ln>
          <a:effectLst>
            <a:reflection blurRad="6350" stA="23000" endPos="90000" dist="50800" dir="5400000" sy="-100000" algn="bl" rotWithShape="0"/>
          </a:effectLst>
        </p:spPr>
      </p:pic>
      <p:pic>
        <p:nvPicPr>
          <p:cNvPr id="7" name="Picture 4">
            <a:extLst>
              <a:ext uri="{FF2B5EF4-FFF2-40B4-BE49-F238E27FC236}">
                <a16:creationId xmlns:a16="http://schemas.microsoft.com/office/drawing/2014/main" id="{21701569-4940-5D31-6EEA-56E1475B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2857" y="6010495"/>
            <a:ext cx="811981" cy="402027"/>
          </a:xfrm>
          <a:prstGeom prst="rect">
            <a:avLst/>
          </a:prstGeom>
          <a:noFill/>
          <a:ln w="3175">
            <a:solidFill>
              <a:srgbClr val="48373E">
                <a:alpha val="52000"/>
              </a:srgbClr>
            </a:solidFill>
          </a:ln>
          <a:effectLst>
            <a:reflection blurRad="6350" stA="23000" endPos="900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8" name="Picture 2" descr="USU">
            <a:extLst>
              <a:ext uri="{FF2B5EF4-FFF2-40B4-BE49-F238E27FC236}">
                <a16:creationId xmlns:a16="http://schemas.microsoft.com/office/drawing/2014/main" id="{6646B246-C847-8257-D6CC-8149777500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4432" y="6010495"/>
            <a:ext cx="922299" cy="402027"/>
          </a:xfrm>
          <a:prstGeom prst="rect">
            <a:avLst/>
          </a:prstGeom>
          <a:solidFill>
            <a:schemeClr val="bg1">
              <a:alpha val="94000"/>
            </a:schemeClr>
          </a:solidFill>
          <a:ln w="3175">
            <a:solidFill>
              <a:srgbClr val="48373E">
                <a:alpha val="52000"/>
              </a:srgbClr>
            </a:solidFill>
          </a:ln>
          <a:effectLst>
            <a:reflection blurRad="6350" stA="23000" endPos="90000" dist="50800" dir="5400000" sy="-100000" algn="bl" rotWithShape="0"/>
          </a:effectLst>
        </p:spPr>
      </p:pic>
      <p:pic>
        <p:nvPicPr>
          <p:cNvPr id="9" name="Picture 8">
            <a:extLst>
              <a:ext uri="{FF2B5EF4-FFF2-40B4-BE49-F238E27FC236}">
                <a16:creationId xmlns:a16="http://schemas.microsoft.com/office/drawing/2014/main" id="{8D8DCA97-E891-BB64-CB6D-52067AC787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8167" y="5950629"/>
            <a:ext cx="1897883" cy="461893"/>
          </a:xfrm>
          <a:prstGeom prst="rect">
            <a:avLst/>
          </a:prstGeom>
          <a:solidFill>
            <a:schemeClr val="bg1">
              <a:alpha val="90000"/>
            </a:schemeClr>
          </a:solidFill>
          <a:ln w="3175">
            <a:solidFill>
              <a:srgbClr val="48373E">
                <a:alpha val="52000"/>
              </a:srgbClr>
            </a:solidFill>
          </a:ln>
          <a:effectLst>
            <a:reflection blurRad="6350" stA="23000" endPos="90000" dist="50800" dir="5400000" sy="-100000" algn="bl" rotWithShape="0"/>
          </a:effectLst>
        </p:spPr>
      </p:pic>
    </p:spTree>
    <p:extLst>
      <p:ext uri="{BB962C8B-B14F-4D97-AF65-F5344CB8AC3E}">
        <p14:creationId xmlns:p14="http://schemas.microsoft.com/office/powerpoint/2010/main" val="103973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F9865-B5A1-D5A1-08EB-C744DB9C9BDD}"/>
              </a:ext>
            </a:extLst>
          </p:cNvPr>
          <p:cNvSpPr>
            <a:spLocks noGrp="1"/>
          </p:cNvSpPr>
          <p:nvPr>
            <p:ph type="title"/>
          </p:nvPr>
        </p:nvSpPr>
        <p:spPr/>
        <p:txBody>
          <a:bodyPr/>
          <a:lstStyle/>
          <a:p>
            <a:r>
              <a:rPr lang="de-DE" sz="4400" kern="1200">
                <a:solidFill>
                  <a:schemeClr val="tx1"/>
                </a:solidFill>
                <a:latin typeface="+mn-lt"/>
                <a:ea typeface="+mn-ea"/>
                <a:cs typeface="+mn-cs"/>
              </a:rPr>
              <a:t>Unternehmenskriterien</a:t>
            </a:r>
            <a:endParaRPr lang="en-GB"/>
          </a:p>
        </p:txBody>
      </p:sp>
      <p:sp>
        <p:nvSpPr>
          <p:cNvPr id="13" name="Content Placeholder 9">
            <a:extLst>
              <a:ext uri="{FF2B5EF4-FFF2-40B4-BE49-F238E27FC236}">
                <a16:creationId xmlns:a16="http://schemas.microsoft.com/office/drawing/2014/main" id="{0760EB92-F47C-4F5C-69BE-3ABD3CDC8C24}"/>
              </a:ext>
            </a:extLst>
          </p:cNvPr>
          <p:cNvSpPr>
            <a:spLocks/>
          </p:cNvSpPr>
          <p:nvPr/>
        </p:nvSpPr>
        <p:spPr>
          <a:xfrm>
            <a:off x="4541854" y="1855788"/>
            <a:ext cx="6109398" cy="2736310"/>
          </a:xfrm>
          <a:prstGeom prst="rect">
            <a:avLst/>
          </a:prstGeom>
          <a:solidFill>
            <a:srgbClr val="FFFBFD"/>
          </a:solidFill>
          <a:ln w="3175">
            <a:solidFill>
              <a:srgbClr val="48373E">
                <a:alpha val="21000"/>
              </a:srgbClr>
            </a:solidFill>
          </a:ln>
        </p:spPr>
        <p:txBody>
          <a:bodyPr/>
          <a:lstStyle/>
          <a:p>
            <a:pPr marL="960454" lvl="1" defTabSz="612648">
              <a:spcAft>
                <a:spcPts val="600"/>
              </a:spcAft>
            </a:pPr>
            <a:endParaRPr lang="de-DE" sz="1206" b="1" kern="1200">
              <a:solidFill>
                <a:schemeClr val="tx1"/>
              </a:solidFill>
              <a:latin typeface="+mn-lt"/>
              <a:ea typeface="+mn-ea"/>
              <a:cs typeface="+mn-cs"/>
            </a:endParaRPr>
          </a:p>
          <a:p>
            <a:pPr marL="90488" lvl="1" defTabSz="612648">
              <a:spcAft>
                <a:spcPts val="600"/>
              </a:spcAft>
            </a:pPr>
            <a:r>
              <a:rPr lang="de-DE" sz="1206" b="1" kern="1200">
                <a:solidFill>
                  <a:schemeClr val="tx1"/>
                </a:solidFill>
                <a:latin typeface="+mn-lt"/>
                <a:ea typeface="+mn-ea"/>
                <a:cs typeface="+mn-cs"/>
              </a:rPr>
              <a:t>Reporting &amp; Kuration </a:t>
            </a:r>
            <a:r>
              <a:rPr lang="de-DE" sz="1206" kern="1200">
                <a:solidFill>
                  <a:schemeClr val="tx1"/>
                </a:solidFill>
                <a:latin typeface="+mn-lt"/>
                <a:ea typeface="+mn-ea"/>
                <a:cs typeface="+mn-cs"/>
              </a:rPr>
              <a:t>von KI-generierten Text-Bild Medieninhalten nach GET AG - Kriterien, Jugendschutz- &amp; Wettbewerbsregeln</a:t>
            </a:r>
          </a:p>
          <a:p>
            <a:pPr marL="612648" lvl="2" defTabSz="612648">
              <a:spcAft>
                <a:spcPts val="600"/>
              </a:spcAft>
            </a:pPr>
            <a:endParaRPr lang="de-DE" sz="1206" kern="1200">
              <a:solidFill>
                <a:srgbClr val="4C5A6D"/>
              </a:solidFill>
              <a:latin typeface="BundesSerifWeb"/>
              <a:ea typeface="+mn-ea"/>
              <a:cs typeface="+mn-cs"/>
            </a:endParaRPr>
          </a:p>
          <a:p>
            <a:pPr defTabSz="612648">
              <a:spcAft>
                <a:spcPts val="600"/>
              </a:spcAft>
            </a:pPr>
            <a:r>
              <a:rPr lang="de-DE" sz="1072" kern="1200">
                <a:solidFill>
                  <a:schemeClr val="tx1"/>
                </a:solidFill>
                <a:latin typeface="+mn-lt"/>
                <a:ea typeface="+mn-ea"/>
                <a:cs typeface="+mn-cs"/>
              </a:rPr>
              <a:t>    </a:t>
            </a:r>
          </a:p>
        </p:txBody>
      </p:sp>
      <p:sp>
        <p:nvSpPr>
          <p:cNvPr id="15" name="Rectangle 14">
            <a:extLst>
              <a:ext uri="{FF2B5EF4-FFF2-40B4-BE49-F238E27FC236}">
                <a16:creationId xmlns:a16="http://schemas.microsoft.com/office/drawing/2014/main" id="{D0A157BE-A68B-AE7D-2E85-1B175E311E67}"/>
              </a:ext>
            </a:extLst>
          </p:cNvPr>
          <p:cNvSpPr/>
          <p:nvPr/>
        </p:nvSpPr>
        <p:spPr>
          <a:xfrm>
            <a:off x="861366" y="1846822"/>
            <a:ext cx="3184717" cy="1018328"/>
          </a:xfrm>
          <a:prstGeom prst="rect">
            <a:avLst/>
          </a:prstGeom>
          <a:gradFill>
            <a:gsLst>
              <a:gs pos="0">
                <a:schemeClr val="bg1"/>
              </a:gs>
              <a:gs pos="100000">
                <a:schemeClr val="bg1">
                  <a:alpha val="78000"/>
                </a:schemeClr>
              </a:gs>
            </a:gsLst>
            <a:lin ang="16200000" scaled="1"/>
          </a:gradFill>
        </p:spPr>
        <p:txBody>
          <a:bodyPr wrap="square" lIns="180000" tIns="108000" rIns="180000" bIns="108000" anchor="t">
            <a:spAutoFit/>
          </a:bodyPr>
          <a:lstStyle/>
          <a:p>
            <a:pPr defTabSz="612648">
              <a:spcAft>
                <a:spcPts val="600"/>
              </a:spcAft>
            </a:pPr>
            <a:r>
              <a:rPr lang="de-DE" sz="1400" i="1"/>
              <a:t>Allgemein:</a:t>
            </a:r>
          </a:p>
          <a:p>
            <a:pPr marL="497777" lvl="1" indent="-191453" defTabSz="612648">
              <a:spcAft>
                <a:spcPts val="600"/>
              </a:spcAft>
              <a:buFont typeface="Arial" panose="020B0604020202020204" pitchFamily="34" charset="0"/>
              <a:buChar char="•"/>
            </a:pPr>
            <a:r>
              <a:rPr lang="de-DE" sz="1400"/>
              <a:t>Jugendschutz</a:t>
            </a:r>
          </a:p>
          <a:p>
            <a:pPr marL="497777" lvl="1" indent="-191453" defTabSz="612648">
              <a:spcAft>
                <a:spcPts val="600"/>
              </a:spcAft>
              <a:buFont typeface="Arial" panose="020B0604020202020204" pitchFamily="34" charset="0"/>
              <a:buChar char="•"/>
            </a:pPr>
            <a:r>
              <a:rPr lang="de-DE" sz="1400"/>
              <a:t>Wettbewerbsregeln</a:t>
            </a:r>
          </a:p>
        </p:txBody>
      </p:sp>
      <p:grpSp>
        <p:nvGrpSpPr>
          <p:cNvPr id="39" name="Group 38">
            <a:extLst>
              <a:ext uri="{FF2B5EF4-FFF2-40B4-BE49-F238E27FC236}">
                <a16:creationId xmlns:a16="http://schemas.microsoft.com/office/drawing/2014/main" id="{FBE93B0E-C115-0108-A840-57F098CE4376}"/>
              </a:ext>
            </a:extLst>
          </p:cNvPr>
          <p:cNvGrpSpPr/>
          <p:nvPr/>
        </p:nvGrpSpPr>
        <p:grpSpPr>
          <a:xfrm>
            <a:off x="861360" y="2985794"/>
            <a:ext cx="3184717" cy="958940"/>
            <a:chOff x="573202" y="3706560"/>
            <a:chExt cx="3184717" cy="958940"/>
          </a:xfrm>
        </p:grpSpPr>
        <p:pic>
          <p:nvPicPr>
            <p:cNvPr id="38" name="Graphic 37">
              <a:extLst>
                <a:ext uri="{FF2B5EF4-FFF2-40B4-BE49-F238E27FC236}">
                  <a16:creationId xmlns:a16="http://schemas.microsoft.com/office/drawing/2014/main" id="{0DD0E3C7-152B-FBA4-57AB-538B6AD94F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202" y="3706560"/>
              <a:ext cx="3184717" cy="958940"/>
            </a:xfrm>
            <a:prstGeom prst="rect">
              <a:avLst/>
            </a:prstGeom>
          </p:spPr>
        </p:pic>
        <p:sp>
          <p:nvSpPr>
            <p:cNvPr id="16" name="Rectangle 15">
              <a:extLst>
                <a:ext uri="{FF2B5EF4-FFF2-40B4-BE49-F238E27FC236}">
                  <a16:creationId xmlns:a16="http://schemas.microsoft.com/office/drawing/2014/main" id="{0C234A30-2BCB-59D9-25C3-8524EED96FCA}"/>
                </a:ext>
              </a:extLst>
            </p:cNvPr>
            <p:cNvSpPr/>
            <p:nvPr/>
          </p:nvSpPr>
          <p:spPr>
            <a:xfrm>
              <a:off x="707677" y="3823060"/>
              <a:ext cx="2915766" cy="725941"/>
            </a:xfrm>
            <a:prstGeom prst="rect">
              <a:avLst/>
            </a:prstGeom>
            <a:gradFill>
              <a:gsLst>
                <a:gs pos="0">
                  <a:schemeClr val="bg1"/>
                </a:gs>
                <a:gs pos="100000">
                  <a:schemeClr val="bg1">
                    <a:alpha val="78000"/>
                  </a:schemeClr>
                </a:gs>
              </a:gsLst>
              <a:lin ang="16200000" scaled="1"/>
            </a:gradFill>
          </p:spPr>
          <p:txBody>
            <a:bodyPr wrap="square" lIns="180000" tIns="108000" rIns="180000" bIns="108000" anchor="t">
              <a:spAutoFit/>
            </a:bodyPr>
            <a:lstStyle/>
            <a:p>
              <a:pPr defTabSz="612648">
                <a:spcAft>
                  <a:spcPts val="600"/>
                </a:spcAft>
              </a:pPr>
              <a:r>
                <a:rPr lang="de-DE" sz="1400" i="1"/>
                <a:t>Dynamisch:</a:t>
              </a:r>
            </a:p>
            <a:p>
              <a:pPr marL="497777" lvl="1" indent="-191453" defTabSz="612648">
                <a:spcAft>
                  <a:spcPts val="600"/>
                </a:spcAft>
                <a:buFont typeface="Arial" panose="020B0604020202020204" pitchFamily="34" charset="0"/>
                <a:buChar char="•"/>
              </a:pPr>
              <a:r>
                <a:rPr lang="de-DE" sz="1400"/>
                <a:t>Unternehmenskriterien</a:t>
              </a:r>
            </a:p>
          </p:txBody>
        </p:sp>
      </p:grpSp>
      <p:sp>
        <p:nvSpPr>
          <p:cNvPr id="20" name="Flowchart: Manual Input 19">
            <a:extLst>
              <a:ext uri="{FF2B5EF4-FFF2-40B4-BE49-F238E27FC236}">
                <a16:creationId xmlns:a16="http://schemas.microsoft.com/office/drawing/2014/main" id="{99E6C1D2-9EAE-EED2-C705-AA98196736F1}"/>
              </a:ext>
            </a:extLst>
          </p:cNvPr>
          <p:cNvSpPr/>
          <p:nvPr/>
        </p:nvSpPr>
        <p:spPr>
          <a:xfrm flipH="1">
            <a:off x="4046074" y="2985794"/>
            <a:ext cx="352743" cy="2680438"/>
          </a:xfrm>
          <a:prstGeom prst="flowChartManualInput">
            <a:avLst/>
          </a:prstGeom>
          <a:solidFill>
            <a:srgbClr val="D5DCEA"/>
          </a:solidFill>
        </p:spPr>
        <p:txBody>
          <a:bodyPr anchor="t">
            <a:normAutofit/>
          </a:bodyPr>
          <a:lstStyle/>
          <a:p>
            <a:endParaRPr lang="en-GB">
              <a:solidFill>
                <a:schemeClr val="tx1"/>
              </a:solidFill>
            </a:endParaRPr>
          </a:p>
        </p:txBody>
      </p:sp>
      <p:sp>
        <p:nvSpPr>
          <p:cNvPr id="21" name="Rectangle 20">
            <a:extLst>
              <a:ext uri="{FF2B5EF4-FFF2-40B4-BE49-F238E27FC236}">
                <a16:creationId xmlns:a16="http://schemas.microsoft.com/office/drawing/2014/main" id="{EF62C192-316D-7E05-02DE-23E0AD3936C1}"/>
              </a:ext>
            </a:extLst>
          </p:cNvPr>
          <p:cNvSpPr/>
          <p:nvPr/>
        </p:nvSpPr>
        <p:spPr>
          <a:xfrm>
            <a:off x="4046079" y="4724848"/>
            <a:ext cx="6605173" cy="941384"/>
          </a:xfrm>
          <a:prstGeom prst="rect">
            <a:avLst/>
          </a:prstGeom>
          <a:gradFill>
            <a:gsLst>
              <a:gs pos="43000">
                <a:srgbClr val="FFFFFF"/>
              </a:gs>
              <a:gs pos="0">
                <a:schemeClr val="bg1"/>
              </a:gs>
              <a:gs pos="100000">
                <a:schemeClr val="bg1">
                  <a:alpha val="41000"/>
                </a:schemeClr>
              </a:gs>
            </a:gsLst>
            <a:lin ang="16200000" scaled="1"/>
          </a:gradFill>
        </p:spPr>
        <p:txBody>
          <a:bodyPr wrap="square" lIns="180000" tIns="108000" rIns="180000" bIns="108000" anchor="t">
            <a:spAutoFit/>
          </a:bodyPr>
          <a:lstStyle/>
          <a:p>
            <a:pPr defTabSz="612648">
              <a:spcAft>
                <a:spcPts val="600"/>
              </a:spcAft>
            </a:pPr>
            <a:r>
              <a:rPr lang="de-DE" sz="1400" i="1"/>
              <a:t>Übertragbar</a:t>
            </a:r>
          </a:p>
          <a:p>
            <a:pPr marL="306324" lvl="1" defTabSz="612648">
              <a:spcAft>
                <a:spcPts val="600"/>
              </a:spcAft>
              <a:tabLst>
                <a:tab pos="2692400" algn="l"/>
              </a:tabLst>
            </a:pPr>
            <a:r>
              <a:rPr lang="de-DE" sz="1400"/>
              <a:t>… auf alle Szenarien, wo die Einhaltung von Grundsätzen und Regularien für mit generativer KI erstellter Inhalte erforderlich ist.</a:t>
            </a:r>
          </a:p>
        </p:txBody>
      </p:sp>
      <p:grpSp>
        <p:nvGrpSpPr>
          <p:cNvPr id="6" name="Group 5">
            <a:extLst>
              <a:ext uri="{FF2B5EF4-FFF2-40B4-BE49-F238E27FC236}">
                <a16:creationId xmlns:a16="http://schemas.microsoft.com/office/drawing/2014/main" id="{9ACA0018-F090-B0F5-5451-874BD5A1B987}"/>
              </a:ext>
            </a:extLst>
          </p:cNvPr>
          <p:cNvGrpSpPr/>
          <p:nvPr/>
        </p:nvGrpSpPr>
        <p:grpSpPr>
          <a:xfrm>
            <a:off x="10142857" y="6044319"/>
            <a:ext cx="1863874" cy="402027"/>
            <a:chOff x="1473986" y="5949637"/>
            <a:chExt cx="1863874" cy="402027"/>
          </a:xfrm>
        </p:grpSpPr>
        <p:pic>
          <p:nvPicPr>
            <p:cNvPr id="19" name="Picture 4">
              <a:extLst>
                <a:ext uri="{FF2B5EF4-FFF2-40B4-BE49-F238E27FC236}">
                  <a16:creationId xmlns:a16="http://schemas.microsoft.com/office/drawing/2014/main" id="{3E182E8D-880F-7059-F7E1-A29CB84A8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986" y="5949637"/>
              <a:ext cx="811981" cy="402027"/>
            </a:xfrm>
            <a:prstGeom prst="rect">
              <a:avLst/>
            </a:prstGeom>
            <a:noFill/>
            <a:ln w="3175">
              <a:solidFill>
                <a:srgbClr val="48373E">
                  <a:alpha val="52000"/>
                </a:srgbClr>
              </a:solidFill>
            </a:ln>
            <a:effectLst>
              <a:reflection blurRad="6350" stA="23000" endPos="900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5" name="Picture 2" descr="USU">
              <a:extLst>
                <a:ext uri="{FF2B5EF4-FFF2-40B4-BE49-F238E27FC236}">
                  <a16:creationId xmlns:a16="http://schemas.microsoft.com/office/drawing/2014/main" id="{FE31623F-CF23-2615-2221-744BE83AD2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5561" y="5949637"/>
              <a:ext cx="922299" cy="402027"/>
            </a:xfrm>
            <a:prstGeom prst="rect">
              <a:avLst/>
            </a:prstGeom>
            <a:solidFill>
              <a:schemeClr val="bg1">
                <a:alpha val="94000"/>
              </a:schemeClr>
            </a:solidFill>
            <a:ln w="3175">
              <a:solidFill>
                <a:srgbClr val="48373E">
                  <a:alpha val="52000"/>
                </a:srgbClr>
              </a:solidFill>
            </a:ln>
            <a:effectLst>
              <a:reflection blurRad="6350" stA="23000" endPos="90000" dist="50800" dir="5400000" sy="-100000" algn="bl" rotWithShape="0"/>
            </a:effectLst>
          </p:spPr>
        </p:pic>
      </p:grpSp>
    </p:spTree>
    <p:extLst>
      <p:ext uri="{BB962C8B-B14F-4D97-AF65-F5344CB8AC3E}">
        <p14:creationId xmlns:p14="http://schemas.microsoft.com/office/powerpoint/2010/main" val="221133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66AF3A-CC62-1FD8-F7C9-FC23AF905C05}"/>
              </a:ext>
            </a:extLst>
          </p:cNvPr>
          <p:cNvSpPr>
            <a:spLocks noGrp="1"/>
          </p:cNvSpPr>
          <p:nvPr>
            <p:ph type="ctrTitle"/>
          </p:nvPr>
        </p:nvSpPr>
        <p:spPr>
          <a:xfrm>
            <a:off x="789450" y="405130"/>
            <a:ext cx="9021451" cy="678730"/>
          </a:xfrm>
          <a:prstGeom prst="rect">
            <a:avLst/>
          </a:prstGeom>
        </p:spPr>
        <p:txBody>
          <a:bodyPr anchor="b"/>
          <a:lstStyle/>
          <a:p>
            <a:r>
              <a:rPr lang="de-DE" sz="2800">
                <a:latin typeface="Bahnschrift" panose="020B0502040204020203" pitchFamily="34" charset="0"/>
              </a:rPr>
              <a:t>Use </a:t>
            </a:r>
            <a:r>
              <a:rPr lang="de-DE" sz="2800" err="1">
                <a:latin typeface="Bahnschrift" panose="020B0502040204020203" pitchFamily="34" charset="0"/>
              </a:rPr>
              <a:t>Case:Wettbewerb</a:t>
            </a:r>
            <a:r>
              <a:rPr lang="de-DE" sz="2800">
                <a:latin typeface="Bahnschrift" panose="020B0502040204020203" pitchFamily="34" charset="0"/>
              </a:rPr>
              <a:t> &amp; Jugendschutz</a:t>
            </a:r>
            <a:endParaRPr lang="en-GB" sz="2800">
              <a:latin typeface="Bahnschrift" panose="020B0502040204020203" pitchFamily="34" charset="0"/>
            </a:endParaRPr>
          </a:p>
        </p:txBody>
      </p:sp>
      <p:sp>
        <p:nvSpPr>
          <p:cNvPr id="2" name="Content Placeholder 1">
            <a:extLst>
              <a:ext uri="{FF2B5EF4-FFF2-40B4-BE49-F238E27FC236}">
                <a16:creationId xmlns:a16="http://schemas.microsoft.com/office/drawing/2014/main" id="{33AF63AA-1678-6D01-C3A9-9C12384CCBA4}"/>
              </a:ext>
            </a:extLst>
          </p:cNvPr>
          <p:cNvSpPr>
            <a:spLocks noGrp="1"/>
          </p:cNvSpPr>
          <p:nvPr>
            <p:ph idx="4294967295"/>
          </p:nvPr>
        </p:nvSpPr>
        <p:spPr>
          <a:xfrm>
            <a:off x="1195568" y="1359694"/>
            <a:ext cx="10401300" cy="4138612"/>
          </a:xfrm>
          <a:prstGeom prst="rect">
            <a:avLst/>
          </a:prstGeom>
        </p:spPr>
        <p:txBody>
          <a:bodyPr/>
          <a:lstStyle/>
          <a:p>
            <a:pPr>
              <a:lnSpc>
                <a:spcPct val="107000"/>
              </a:lnSpc>
              <a:spcAft>
                <a:spcPts val="800"/>
              </a:spcAft>
            </a:pPr>
            <a:r>
              <a:rPr lang="de-DE" sz="1800" b="1">
                <a:effectLst/>
                <a:latin typeface="Calibri" panose="020F0502020204030204" pitchFamily="34" charset="0"/>
                <a:ea typeface="Calibri" panose="020F0502020204030204" pitchFamily="34" charset="0"/>
                <a:cs typeface="Arial" panose="020B0604020202020204" pitchFamily="34" charset="0"/>
              </a:rPr>
              <a:t>Prüfung einer Anfrage eines generativen KI-Services</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de-DE" i="1">
                <a:effectLst/>
                <a:latin typeface="Calibri" panose="020F0502020204030204" pitchFamily="34" charset="0"/>
                <a:ea typeface="Calibri" panose="020F0502020204030204" pitchFamily="34" charset="0"/>
                <a:cs typeface="Arial" panose="020B0604020202020204" pitchFamily="34" charset="0"/>
              </a:rPr>
              <a:t>In einer digital vernetzten Welt, wo KI-Services miteinander kommunizieren, sendet ein generativer KI-Service eine Anfrage an </a:t>
            </a:r>
            <a:r>
              <a:rPr lang="de-DE" i="1" err="1">
                <a:effectLst/>
                <a:latin typeface="Calibri" panose="020F0502020204030204" pitchFamily="34" charset="0"/>
                <a:ea typeface="Calibri" panose="020F0502020204030204" pitchFamily="34" charset="0"/>
                <a:cs typeface="Arial" panose="020B0604020202020204" pitchFamily="34" charset="0"/>
              </a:rPr>
              <a:t>Amiku</a:t>
            </a:r>
            <a:r>
              <a:rPr lang="de-DE" i="1">
                <a:effectLst/>
                <a:latin typeface="Calibri" panose="020F0502020204030204" pitchFamily="34" charset="0"/>
                <a:ea typeface="Calibri" panose="020F0502020204030204" pitchFamily="34" charset="0"/>
                <a:cs typeface="Arial" panose="020B0604020202020204" pitchFamily="34" charset="0"/>
              </a:rPr>
              <a:t>.</a:t>
            </a:r>
            <a:endParaRPr lang="en-GB">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de-DE" sz="1800" u="sng">
                <a:effectLst/>
                <a:latin typeface="Calibri" panose="020F0502020204030204" pitchFamily="34" charset="0"/>
                <a:ea typeface="Calibri" panose="020F0502020204030204" pitchFamily="34" charset="0"/>
                <a:cs typeface="Arial" panose="020B0604020202020204" pitchFamily="34" charset="0"/>
              </a:rPr>
              <a:t>Anfragender Generativer KI-Service</a:t>
            </a:r>
            <a:r>
              <a:rPr lang="de-DE" sz="1800">
                <a:effectLst/>
                <a:latin typeface="Calibri" panose="020F0502020204030204" pitchFamily="34" charset="0"/>
                <a:ea typeface="Calibri" panose="020F0502020204030204" pitchFamily="34" charset="0"/>
                <a:cs typeface="Arial" panose="020B0604020202020204" pitchFamily="34" charset="0"/>
              </a:rPr>
              <a:t>: „Kurator, ich habe eine Anfrage erhalten, die ich bearbeiten soll. Es geht um die Erstellung eines Marketing-Videos für ein junges Publikum. Könntest du die Inhalte prüfen und in einem Report bewerten, ob sie den Jugendschutzrichtlinien entsprechen? Füge bitte gegebenenfalls Handlungsempfehlungen für Konformitätsanpassungen in den Report ein.“</a:t>
            </a:r>
          </a:p>
          <a:p>
            <a:pPr marL="457200">
              <a:lnSpc>
                <a:spcPct val="107000"/>
              </a:lnSpc>
              <a:spcAft>
                <a:spcPts val="800"/>
              </a:spcAft>
            </a:pPr>
            <a:r>
              <a:rPr lang="de-DE" u="sng" err="1">
                <a:latin typeface="Calibri" panose="020F0502020204030204" pitchFamily="34" charset="0"/>
                <a:ea typeface="Calibri" panose="020F0502020204030204" pitchFamily="34" charset="0"/>
                <a:cs typeface="Arial" panose="020B0604020202020204" pitchFamily="34" charset="0"/>
              </a:rPr>
              <a:t>Amiku</a:t>
            </a:r>
            <a:r>
              <a:rPr lang="de-DE">
                <a:latin typeface="Calibri" panose="020F0502020204030204" pitchFamily="34" charset="0"/>
                <a:ea typeface="Calibri" panose="020F0502020204030204" pitchFamily="34" charset="0"/>
                <a:cs typeface="Arial" panose="020B0604020202020204" pitchFamily="34" charset="0"/>
              </a:rPr>
              <a:t>: „Bitte sende mir zu prüfende Inhalte. Sollen nur die rechtlichen </a:t>
            </a:r>
            <a:r>
              <a:rPr lang="de-DE" sz="1800">
                <a:effectLst/>
                <a:latin typeface="Calibri" panose="020F0502020204030204" pitchFamily="34" charset="0"/>
                <a:ea typeface="Calibri" panose="020F0502020204030204" pitchFamily="34" charset="0"/>
                <a:cs typeface="Arial" panose="020B0604020202020204" pitchFamily="34" charset="0"/>
              </a:rPr>
              <a:t>Jugendschutzrichtlinien beachtet werden oder sollen wie bei der letztmalig durchgeführten Begutachtung die Unternehmensrichtlinien herangezogen werden?“</a:t>
            </a:r>
            <a:endParaRPr lang="en-GB" sz="1800">
              <a:effectLst/>
              <a:latin typeface="Calibri" panose="020F0502020204030204" pitchFamily="34" charset="0"/>
              <a:ea typeface="Calibri" panose="020F0502020204030204" pitchFamily="34" charset="0"/>
              <a:cs typeface="Arial" panose="020B0604020202020204" pitchFamily="34" charset="0"/>
            </a:endParaRPr>
          </a:p>
          <a:p>
            <a:endParaRPr lang="en-GB"/>
          </a:p>
        </p:txBody>
      </p:sp>
    </p:spTree>
    <p:extLst>
      <p:ext uri="{BB962C8B-B14F-4D97-AF65-F5344CB8AC3E}">
        <p14:creationId xmlns:p14="http://schemas.microsoft.com/office/powerpoint/2010/main" val="258847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44D5B-DAE1-DC2B-A6C2-58E4994C8022}"/>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11811EB8-535F-FEC3-D344-0FD4B3B2C68D}"/>
              </a:ext>
            </a:extLst>
          </p:cNvPr>
          <p:cNvGrpSpPr/>
          <p:nvPr/>
        </p:nvGrpSpPr>
        <p:grpSpPr>
          <a:xfrm>
            <a:off x="8121" y="1576674"/>
            <a:ext cx="12192000" cy="2569069"/>
            <a:chOff x="8121" y="859501"/>
            <a:chExt cx="12192000" cy="2569069"/>
          </a:xfrm>
        </p:grpSpPr>
        <p:sp>
          <p:nvSpPr>
            <p:cNvPr id="10" name="Rectangle 9">
              <a:extLst>
                <a:ext uri="{FF2B5EF4-FFF2-40B4-BE49-F238E27FC236}">
                  <a16:creationId xmlns:a16="http://schemas.microsoft.com/office/drawing/2014/main" id="{96647FD6-B28E-FF56-268C-E49BFDB7E334}"/>
                </a:ext>
              </a:extLst>
            </p:cNvPr>
            <p:cNvSpPr/>
            <p:nvPr/>
          </p:nvSpPr>
          <p:spPr>
            <a:xfrm>
              <a:off x="8121" y="859501"/>
              <a:ext cx="12192000" cy="2569069"/>
            </a:xfrm>
            <a:prstGeom prst="rect">
              <a:avLst/>
            </a:pr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Graphic 10">
              <a:extLst>
                <a:ext uri="{FF2B5EF4-FFF2-40B4-BE49-F238E27FC236}">
                  <a16:creationId xmlns:a16="http://schemas.microsoft.com/office/drawing/2014/main" id="{7FD74795-381A-6CB4-BC7A-82CE5CEC39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59" y="1343528"/>
              <a:ext cx="11080525" cy="1601015"/>
            </a:xfrm>
            <a:prstGeom prst="rect">
              <a:avLst/>
            </a:prstGeom>
          </p:spPr>
        </p:pic>
      </p:grpSp>
    </p:spTree>
    <p:extLst>
      <p:ext uri="{BB962C8B-B14F-4D97-AF65-F5344CB8AC3E}">
        <p14:creationId xmlns:p14="http://schemas.microsoft.com/office/powerpoint/2010/main" val="206256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66898-EE52-B226-BC4A-C39D09B659E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5C9B9C-5D89-BAF3-6165-9D3BCE06DA00}"/>
              </a:ext>
            </a:extLst>
          </p:cNvPr>
          <p:cNvSpPr>
            <a:spLocks noGrp="1"/>
          </p:cNvSpPr>
          <p:nvPr>
            <p:ph type="ctrTitle"/>
          </p:nvPr>
        </p:nvSpPr>
        <p:spPr>
          <a:xfrm>
            <a:off x="1372255" y="1118563"/>
            <a:ext cx="9021451" cy="678730"/>
          </a:xfrm>
          <a:prstGeom prst="rect">
            <a:avLst/>
          </a:prstGeom>
        </p:spPr>
        <p:txBody>
          <a:bodyPr anchor="b"/>
          <a:lstStyle/>
          <a:p>
            <a:r>
              <a:rPr lang="de-DE" sz="2800">
                <a:latin typeface="Bahnschrift" panose="020B0502040204020203" pitchFamily="34" charset="0"/>
              </a:rPr>
              <a:t>Use Case:</a:t>
            </a:r>
            <a:br>
              <a:rPr lang="de-DE">
                <a:latin typeface="Bahnschrift" panose="020B0502040204020203" pitchFamily="34" charset="0"/>
              </a:rPr>
            </a:br>
            <a:r>
              <a:rPr lang="de-DE" sz="2800">
                <a:latin typeface="Bahnschrift" panose="020B0502040204020203" pitchFamily="34" charset="0"/>
              </a:rPr>
              <a:t>Wettbewerb &amp; Jugendschutz</a:t>
            </a:r>
            <a:endParaRPr lang="en-GB" sz="2800">
              <a:latin typeface="Bahnschrift" panose="020B0502040204020203" pitchFamily="34" charset="0"/>
            </a:endParaRPr>
          </a:p>
        </p:txBody>
      </p:sp>
      <p:sp>
        <p:nvSpPr>
          <p:cNvPr id="2" name="Content Placeholder 1">
            <a:extLst>
              <a:ext uri="{FF2B5EF4-FFF2-40B4-BE49-F238E27FC236}">
                <a16:creationId xmlns:a16="http://schemas.microsoft.com/office/drawing/2014/main" id="{F690CABF-F73B-53A5-63CA-313C4C013AE6}"/>
              </a:ext>
            </a:extLst>
          </p:cNvPr>
          <p:cNvSpPr>
            <a:spLocks noGrp="1"/>
          </p:cNvSpPr>
          <p:nvPr>
            <p:ph idx="4294967295"/>
          </p:nvPr>
        </p:nvSpPr>
        <p:spPr>
          <a:xfrm>
            <a:off x="1790700" y="1592263"/>
            <a:ext cx="10401300" cy="4138612"/>
          </a:xfrm>
          <a:prstGeom prst="rect">
            <a:avLst/>
          </a:prstGeom>
        </p:spPr>
        <p:txBody>
          <a:bodyPr/>
          <a:lstStyle/>
          <a:p>
            <a:pPr>
              <a:lnSpc>
                <a:spcPct val="107000"/>
              </a:lnSpc>
              <a:spcAft>
                <a:spcPts val="800"/>
              </a:spcAft>
            </a:pPr>
            <a:r>
              <a:rPr lang="de-DE" sz="1800" b="1">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de-DE" sz="1800" b="1">
                <a:effectLst/>
                <a:latin typeface="Calibri" panose="020F0502020204030204" pitchFamily="34" charset="0"/>
                <a:ea typeface="Calibri" panose="020F0502020204030204" pitchFamily="34" charset="0"/>
                <a:cs typeface="Arial" panose="020B0604020202020204" pitchFamily="34" charset="0"/>
              </a:rPr>
              <a:t>Anpassung einer Anfrage eines generativen KI-Services</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de-DE" sz="1800" u="sng">
                <a:effectLst/>
                <a:latin typeface="Calibri" panose="020F0502020204030204" pitchFamily="34" charset="0"/>
                <a:ea typeface="Calibri" panose="020F0502020204030204" pitchFamily="34" charset="0"/>
                <a:cs typeface="Arial" panose="020B0604020202020204" pitchFamily="34" charset="0"/>
              </a:rPr>
              <a:t>Anfragender Generativer KI-Service:</a:t>
            </a:r>
            <a:r>
              <a:rPr lang="de-DE" sz="1800">
                <a:effectLst/>
                <a:latin typeface="Calibri" panose="020F0502020204030204" pitchFamily="34" charset="0"/>
                <a:ea typeface="Calibri" panose="020F0502020204030204" pitchFamily="34" charset="0"/>
                <a:cs typeface="Arial" panose="020B0604020202020204" pitchFamily="34" charset="0"/>
              </a:rPr>
              <a:t> „</a:t>
            </a:r>
            <a:r>
              <a:rPr lang="de-DE">
                <a:latin typeface="Calibri" panose="020F0502020204030204" pitchFamily="34" charset="0"/>
                <a:ea typeface="Calibri" panose="020F0502020204030204" pitchFamily="34" charset="0"/>
                <a:cs typeface="Arial" panose="020B0604020202020204" pitchFamily="34" charset="0"/>
              </a:rPr>
              <a:t>Verstanden, </a:t>
            </a:r>
            <a:r>
              <a:rPr lang="de-DE" err="1">
                <a:latin typeface="Calibri" panose="020F0502020204030204" pitchFamily="34" charset="0"/>
                <a:ea typeface="Calibri" panose="020F0502020204030204" pitchFamily="34" charset="0"/>
                <a:cs typeface="Arial" panose="020B0604020202020204" pitchFamily="34" charset="0"/>
              </a:rPr>
              <a:t>Amiku</a:t>
            </a:r>
            <a:r>
              <a:rPr lang="de-DE">
                <a:latin typeface="Calibri" panose="020F0502020204030204" pitchFamily="34" charset="0"/>
                <a:ea typeface="Calibri" panose="020F0502020204030204" pitchFamily="34" charset="0"/>
                <a:cs typeface="Arial" panose="020B0604020202020204" pitchFamily="34" charset="0"/>
              </a:rPr>
              <a:t>. Ich sende den Inhalt. Richtlinien bitte wie immer überprüfen. Kannst du eine erneute Überprüfung durchführen?“ </a:t>
            </a:r>
          </a:p>
          <a:p>
            <a:pPr marL="914400" lvl="1">
              <a:lnSpc>
                <a:spcPct val="107000"/>
              </a:lnSpc>
              <a:spcAft>
                <a:spcPts val="800"/>
              </a:spcAft>
            </a:pPr>
            <a:r>
              <a:rPr lang="en-GB" sz="1600" b="0" i="1">
                <a:solidFill>
                  <a:srgbClr val="0D0D0D"/>
                </a:solidFill>
                <a:effectLst/>
                <a:latin typeface="Söhne"/>
              </a:rPr>
              <a:t>(</a:t>
            </a:r>
            <a:r>
              <a:rPr lang="en-GB" sz="1600" b="0" i="1" err="1">
                <a:solidFill>
                  <a:srgbClr val="0D0D0D"/>
                </a:solidFill>
                <a:effectLst/>
                <a:latin typeface="Söhne"/>
              </a:rPr>
              <a:t>Nach</a:t>
            </a:r>
            <a:r>
              <a:rPr lang="en-GB" sz="1600" b="0" i="1">
                <a:solidFill>
                  <a:srgbClr val="0D0D0D"/>
                </a:solidFill>
                <a:effectLst/>
                <a:latin typeface="Söhne"/>
              </a:rPr>
              <a:t> </a:t>
            </a:r>
            <a:r>
              <a:rPr lang="en-GB" sz="1600" b="0" i="1" err="1">
                <a:solidFill>
                  <a:srgbClr val="0D0D0D"/>
                </a:solidFill>
                <a:effectLst/>
                <a:latin typeface="Söhne"/>
              </a:rPr>
              <a:t>kurzer</a:t>
            </a:r>
            <a:r>
              <a:rPr lang="en-GB" sz="1600" b="0" i="1">
                <a:solidFill>
                  <a:srgbClr val="0D0D0D"/>
                </a:solidFill>
                <a:effectLst/>
                <a:latin typeface="Söhne"/>
              </a:rPr>
              <a:t> Zeit)</a:t>
            </a:r>
            <a:endParaRPr lang="de-DE" sz="1600" i="1">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de-DE" u="sng" err="1">
                <a:latin typeface="Calibri" panose="020F0502020204030204" pitchFamily="34" charset="0"/>
                <a:ea typeface="Calibri" panose="020F0502020204030204" pitchFamily="34" charset="0"/>
                <a:cs typeface="Arial" panose="020B0604020202020204" pitchFamily="34" charset="0"/>
              </a:rPr>
              <a:t>Amiku</a:t>
            </a:r>
            <a:r>
              <a:rPr lang="de-DE">
                <a:latin typeface="Calibri" panose="020F0502020204030204" pitchFamily="34" charset="0"/>
                <a:ea typeface="Calibri" panose="020F0502020204030204" pitchFamily="34" charset="0"/>
                <a:cs typeface="Arial" panose="020B0604020202020204" pitchFamily="34" charset="0"/>
              </a:rPr>
              <a:t>: </a:t>
            </a:r>
            <a:r>
              <a:rPr lang="de-DE" sz="1800">
                <a:effectLst/>
                <a:latin typeface="Calibri" panose="020F0502020204030204" pitchFamily="34" charset="0"/>
                <a:ea typeface="Calibri" panose="020F0502020204030204" pitchFamily="34" charset="0"/>
                <a:cs typeface="Arial" panose="020B0604020202020204" pitchFamily="34" charset="0"/>
              </a:rPr>
              <a:t>Analyse abgeschlossen. Den Report sende ich im Anhang. Zusätzlich habe ich direkt einige Inhalte identifiziert, die Anpassungsbedarf haben, um den vorgegebenen Jugendschutzrichtlinien zu entsprechen. Diese Teile empfehle ich wie folgt zu modifizieren...“</a:t>
            </a:r>
          </a:p>
        </p:txBody>
      </p:sp>
    </p:spTree>
    <p:extLst>
      <p:ext uri="{BB962C8B-B14F-4D97-AF65-F5344CB8AC3E}">
        <p14:creationId xmlns:p14="http://schemas.microsoft.com/office/powerpoint/2010/main" val="190492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44D5B-DAE1-DC2B-A6C2-58E4994C802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6F1C718-3C88-F74A-D95E-00BB781DD042}"/>
              </a:ext>
            </a:extLst>
          </p:cNvPr>
          <p:cNvSpPr/>
          <p:nvPr/>
        </p:nvSpPr>
        <p:spPr>
          <a:xfrm>
            <a:off x="2187388" y="1559858"/>
            <a:ext cx="7655859" cy="2106706"/>
          </a:xfrm>
          <a:prstGeom prst="rect">
            <a:avLst/>
          </a:pr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3600">
                <a:solidFill>
                  <a:srgbClr val="48373E"/>
                </a:solidFill>
                <a:latin typeface="Javanese Text" panose="02000000000000000000" pitchFamily="2" charset="0"/>
              </a:rPr>
              <a:t>Iterative Serviceentwicklung</a:t>
            </a:r>
            <a:endParaRPr lang="en-GB">
              <a:solidFill>
                <a:srgbClr val="48373E"/>
              </a:solidFill>
              <a:latin typeface="Javanese Text" panose="02000000000000000000" pitchFamily="2" charset="0"/>
            </a:endParaRPr>
          </a:p>
        </p:txBody>
      </p:sp>
    </p:spTree>
    <p:extLst>
      <p:ext uri="{BB962C8B-B14F-4D97-AF65-F5344CB8AC3E}">
        <p14:creationId xmlns:p14="http://schemas.microsoft.com/office/powerpoint/2010/main" val="120240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CB37DD5-3B14-0F75-85BE-2242EA4DF74D}"/>
              </a:ext>
            </a:extLst>
          </p:cNvPr>
          <p:cNvSpPr txBox="1"/>
          <p:nvPr/>
        </p:nvSpPr>
        <p:spPr>
          <a:xfrm>
            <a:off x="3025218" y="4232980"/>
            <a:ext cx="1438333" cy="277833"/>
          </a:xfrm>
          <a:prstGeom prst="rect">
            <a:avLst/>
          </a:prstGeom>
          <a:solidFill>
            <a:srgbClr val="C9D1E0">
              <a:alpha val="78000"/>
            </a:srgbClr>
          </a:solidFill>
          <a:ln w="3175">
            <a:solidFill>
              <a:srgbClr val="48373E">
                <a:alpha val="72000"/>
              </a:srgbClr>
            </a:solidFill>
          </a:ln>
        </p:spPr>
        <p:txBody>
          <a:bodyPr wrap="square" rtlCol="0" anchor="ctr">
            <a:spAutoFit/>
          </a:bodyPr>
          <a:lstStyle/>
          <a:p>
            <a:pPr algn="ctr" defTabSz="603504">
              <a:spcAft>
                <a:spcPts val="600"/>
              </a:spcAft>
            </a:pPr>
            <a:r>
              <a:rPr lang="de-DE" sz="924" kern="1200">
                <a:solidFill>
                  <a:srgbClr val="48373E">
                    <a:alpha val="88000"/>
                  </a:srgbClr>
                </a:solidFill>
                <a:latin typeface="+mn-lt"/>
                <a:ea typeface="+mn-ea"/>
                <a:cs typeface="+mn-cs"/>
              </a:rPr>
              <a:t>Multimodal-Modelle</a:t>
            </a:r>
            <a:endParaRPr lang="en-GB" sz="1400">
              <a:solidFill>
                <a:srgbClr val="48373E">
                  <a:alpha val="88000"/>
                </a:srgbClr>
              </a:solidFill>
            </a:endParaRPr>
          </a:p>
        </p:txBody>
      </p:sp>
      <p:sp>
        <p:nvSpPr>
          <p:cNvPr id="5" name="Rectangle 4">
            <a:extLst>
              <a:ext uri="{FF2B5EF4-FFF2-40B4-BE49-F238E27FC236}">
                <a16:creationId xmlns:a16="http://schemas.microsoft.com/office/drawing/2014/main" id="{EAC488A0-6147-3415-0FFD-EA647F2F68E4}"/>
              </a:ext>
            </a:extLst>
          </p:cNvPr>
          <p:cNvSpPr/>
          <p:nvPr/>
        </p:nvSpPr>
        <p:spPr>
          <a:xfrm>
            <a:off x="3001961" y="2381520"/>
            <a:ext cx="3324274" cy="954627"/>
          </a:xfrm>
          <a:prstGeom prst="rect">
            <a:avLst/>
          </a:prstGeom>
          <a:gradFill flip="none" rotWithShape="1">
            <a:gsLst>
              <a:gs pos="0">
                <a:srgbClr val="D3CED0"/>
              </a:gs>
              <a:gs pos="100000">
                <a:schemeClr val="bg1">
                  <a:alpha val="23000"/>
                </a:schemeClr>
              </a:gs>
            </a:gsLst>
            <a:lin ang="16200000" scaled="1"/>
            <a:tileRect/>
          </a:gradFill>
        </p:spPr>
        <p:txBody>
          <a:bodyPr anchor="t"/>
          <a:lstStyle/>
          <a:p>
            <a:pPr defTabSz="603504">
              <a:spcAft>
                <a:spcPts val="600"/>
              </a:spcAft>
            </a:pPr>
            <a:r>
              <a:rPr lang="de-DE" sz="1188" b="1" kern="1200">
                <a:solidFill>
                  <a:schemeClr val="tx1"/>
                </a:solidFill>
                <a:latin typeface="+mn-lt"/>
                <a:ea typeface="+mn-ea"/>
                <a:cs typeface="+mn-cs"/>
              </a:rPr>
              <a:t>Reporting</a:t>
            </a:r>
          </a:p>
          <a:p>
            <a:pPr marL="301752" lvl="1" defTabSz="603504">
              <a:spcAft>
                <a:spcPts val="600"/>
              </a:spcAft>
            </a:pPr>
            <a:r>
              <a:rPr lang="de-DE" sz="1188" kern="1200">
                <a:solidFill>
                  <a:schemeClr val="tx1"/>
                </a:solidFill>
                <a:latin typeface="+mn-lt"/>
                <a:ea typeface="+mn-ea"/>
                <a:cs typeface="+mn-cs"/>
              </a:rPr>
              <a:t>KI-Prüfung eines generierten medialen Inhalts (GMI) mit vortrainierten Kunden-Kriterien</a:t>
            </a:r>
            <a:endParaRPr lang="en-GB"/>
          </a:p>
        </p:txBody>
      </p:sp>
      <p:sp>
        <p:nvSpPr>
          <p:cNvPr id="6" name="Rectangle 5">
            <a:extLst>
              <a:ext uri="{FF2B5EF4-FFF2-40B4-BE49-F238E27FC236}">
                <a16:creationId xmlns:a16="http://schemas.microsoft.com/office/drawing/2014/main" id="{85CC523D-BE06-65EC-8111-8716E6B4BB63}"/>
              </a:ext>
            </a:extLst>
          </p:cNvPr>
          <p:cNvSpPr/>
          <p:nvPr/>
        </p:nvSpPr>
        <p:spPr>
          <a:xfrm>
            <a:off x="6457315" y="2381518"/>
            <a:ext cx="3415304" cy="1774349"/>
          </a:xfrm>
          <a:prstGeom prst="rect">
            <a:avLst/>
          </a:prstGeom>
          <a:gradFill flip="none" rotWithShape="1">
            <a:gsLst>
              <a:gs pos="0">
                <a:srgbClr val="D3CED0"/>
              </a:gs>
              <a:gs pos="100000">
                <a:schemeClr val="bg1">
                  <a:alpha val="23000"/>
                </a:schemeClr>
              </a:gs>
            </a:gsLst>
            <a:lin ang="16200000" scaled="1"/>
            <a:tileRect/>
          </a:gradFill>
        </p:spPr>
        <p:txBody>
          <a:bodyPr anchor="t"/>
          <a:lstStyle/>
          <a:p>
            <a:pPr defTabSz="603504">
              <a:spcAft>
                <a:spcPts val="600"/>
              </a:spcAft>
            </a:pPr>
            <a:r>
              <a:rPr lang="de-DE" sz="1188" b="1" kern="1200">
                <a:solidFill>
                  <a:schemeClr val="tx1"/>
                </a:solidFill>
                <a:latin typeface="+mn-lt"/>
                <a:ea typeface="+mn-ea"/>
                <a:cs typeface="+mn-cs"/>
              </a:rPr>
              <a:t>Tech-Coaching</a:t>
            </a:r>
          </a:p>
          <a:p>
            <a:pPr marL="301752" lvl="1" defTabSz="603504">
              <a:spcAft>
                <a:spcPts val="600"/>
              </a:spcAft>
            </a:pPr>
            <a:r>
              <a:rPr lang="de-DE" sz="1188" kern="1200">
                <a:solidFill>
                  <a:schemeClr val="tx1"/>
                </a:solidFill>
                <a:latin typeface="+mn-lt"/>
                <a:ea typeface="+mn-ea"/>
                <a:cs typeface="+mn-cs"/>
              </a:rPr>
              <a:t>Assistenz bei der Integration unternehmensinterner Kriterien in das unternehmensinterne Modell/ Framework</a:t>
            </a:r>
            <a:endParaRPr lang="en-GB"/>
          </a:p>
        </p:txBody>
      </p:sp>
      <p:sp>
        <p:nvSpPr>
          <p:cNvPr id="7" name="Rectangle 6">
            <a:extLst>
              <a:ext uri="{FF2B5EF4-FFF2-40B4-BE49-F238E27FC236}">
                <a16:creationId xmlns:a16="http://schemas.microsoft.com/office/drawing/2014/main" id="{87D1BA18-E7B2-8C51-9E98-A2010D46CE52}"/>
              </a:ext>
            </a:extLst>
          </p:cNvPr>
          <p:cNvSpPr/>
          <p:nvPr/>
        </p:nvSpPr>
        <p:spPr>
          <a:xfrm>
            <a:off x="6457317" y="4597851"/>
            <a:ext cx="3432440" cy="1191766"/>
          </a:xfrm>
          <a:prstGeom prst="rect">
            <a:avLst/>
          </a:prstGeom>
          <a:gradFill flip="none" rotWithShape="1">
            <a:gsLst>
              <a:gs pos="0">
                <a:srgbClr val="D3CED0"/>
              </a:gs>
              <a:gs pos="100000">
                <a:schemeClr val="bg1">
                  <a:alpha val="23000"/>
                </a:schemeClr>
              </a:gs>
            </a:gsLst>
            <a:lin ang="16200000" scaled="1"/>
            <a:tileRect/>
          </a:gradFill>
        </p:spPr>
        <p:txBody>
          <a:bodyPr anchor="t"/>
          <a:lstStyle/>
          <a:p>
            <a:pPr defTabSz="603504">
              <a:spcAft>
                <a:spcPts val="600"/>
              </a:spcAft>
            </a:pPr>
            <a:r>
              <a:rPr lang="de-DE" sz="1188" b="1" kern="1200">
                <a:solidFill>
                  <a:schemeClr val="tx1"/>
                </a:solidFill>
                <a:latin typeface="+mn-lt"/>
                <a:ea typeface="+mn-ea"/>
                <a:cs typeface="+mn-cs"/>
              </a:rPr>
              <a:t>Eliminierung </a:t>
            </a:r>
          </a:p>
          <a:p>
            <a:pPr marL="301752" lvl="1" defTabSz="603504">
              <a:spcAft>
                <a:spcPts val="600"/>
              </a:spcAft>
            </a:pPr>
            <a:r>
              <a:rPr lang="de-DE" sz="1188" kern="1200">
                <a:solidFill>
                  <a:schemeClr val="tx1"/>
                </a:solidFill>
                <a:latin typeface="+mn-lt"/>
                <a:ea typeface="+mn-ea"/>
                <a:cs typeface="+mn-cs"/>
              </a:rPr>
              <a:t>Kuratiertes Bereinigen von Modellen anhand negativer Kriterien</a:t>
            </a:r>
            <a:endParaRPr lang="en-GB"/>
          </a:p>
        </p:txBody>
      </p:sp>
      <p:sp>
        <p:nvSpPr>
          <p:cNvPr id="21" name="Rectangle 20">
            <a:extLst>
              <a:ext uri="{FF2B5EF4-FFF2-40B4-BE49-F238E27FC236}">
                <a16:creationId xmlns:a16="http://schemas.microsoft.com/office/drawing/2014/main" id="{2AB67000-163B-7030-56A5-DD26A63458D8}"/>
              </a:ext>
            </a:extLst>
          </p:cNvPr>
          <p:cNvSpPr/>
          <p:nvPr/>
        </p:nvSpPr>
        <p:spPr>
          <a:xfrm>
            <a:off x="3001962" y="1953847"/>
            <a:ext cx="3214772" cy="2242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defTabSz="603504">
              <a:spcAft>
                <a:spcPts val="600"/>
              </a:spcAft>
            </a:pPr>
            <a:r>
              <a:rPr lang="de-DE" sz="1188" kern="1200">
                <a:solidFill>
                  <a:schemeClr val="tx1">
                    <a:lumMod val="75000"/>
                    <a:lumOff val="25000"/>
                  </a:schemeClr>
                </a:solidFill>
                <a:latin typeface="+mn-lt"/>
                <a:ea typeface="+mn-ea"/>
                <a:cs typeface="+mn-cs"/>
              </a:rPr>
              <a:t>As a </a:t>
            </a:r>
            <a:r>
              <a:rPr lang="de-DE" sz="1188" kern="1200" err="1">
                <a:solidFill>
                  <a:schemeClr val="tx1">
                    <a:lumMod val="75000"/>
                    <a:lumOff val="25000"/>
                  </a:schemeClr>
                </a:solidFill>
                <a:latin typeface="+mn-lt"/>
                <a:ea typeface="+mn-ea"/>
                <a:cs typeface="+mn-cs"/>
              </a:rPr>
              <a:t>service</a:t>
            </a:r>
            <a:endParaRPr lang="en-GB">
              <a:solidFill>
                <a:schemeClr val="tx1">
                  <a:lumMod val="75000"/>
                  <a:lumOff val="25000"/>
                </a:schemeClr>
              </a:solidFill>
            </a:endParaRPr>
          </a:p>
        </p:txBody>
      </p:sp>
      <p:sp>
        <p:nvSpPr>
          <p:cNvPr id="22" name="Rectangle 21">
            <a:extLst>
              <a:ext uri="{FF2B5EF4-FFF2-40B4-BE49-F238E27FC236}">
                <a16:creationId xmlns:a16="http://schemas.microsoft.com/office/drawing/2014/main" id="{5ACFD340-2F0B-D961-9798-AB2E434FEEF5}"/>
              </a:ext>
            </a:extLst>
          </p:cNvPr>
          <p:cNvSpPr/>
          <p:nvPr/>
        </p:nvSpPr>
        <p:spPr>
          <a:xfrm>
            <a:off x="6521959" y="1962275"/>
            <a:ext cx="3350660" cy="2242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defTabSz="603504">
              <a:spcAft>
                <a:spcPts val="600"/>
              </a:spcAft>
            </a:pPr>
            <a:r>
              <a:rPr lang="de-DE" sz="1188" kern="1200">
                <a:solidFill>
                  <a:schemeClr val="tx1">
                    <a:lumMod val="75000"/>
                    <a:lumOff val="25000"/>
                  </a:schemeClr>
                </a:solidFill>
                <a:latin typeface="+mn-lt"/>
                <a:ea typeface="+mn-ea"/>
                <a:cs typeface="+mn-cs"/>
              </a:rPr>
              <a:t>On </a:t>
            </a:r>
            <a:r>
              <a:rPr lang="de-DE" sz="1188" kern="1200" err="1">
                <a:solidFill>
                  <a:schemeClr val="tx1">
                    <a:lumMod val="75000"/>
                    <a:lumOff val="25000"/>
                  </a:schemeClr>
                </a:solidFill>
                <a:latin typeface="+mn-lt"/>
                <a:ea typeface="+mn-ea"/>
                <a:cs typeface="+mn-cs"/>
              </a:rPr>
              <a:t>demand</a:t>
            </a:r>
            <a:endParaRPr lang="en-GB">
              <a:solidFill>
                <a:schemeClr val="tx1">
                  <a:lumMod val="75000"/>
                  <a:lumOff val="25000"/>
                </a:schemeClr>
              </a:solidFill>
            </a:endParaRPr>
          </a:p>
        </p:txBody>
      </p:sp>
      <p:sp>
        <p:nvSpPr>
          <p:cNvPr id="2" name="Rectangle 1">
            <a:extLst>
              <a:ext uri="{FF2B5EF4-FFF2-40B4-BE49-F238E27FC236}">
                <a16:creationId xmlns:a16="http://schemas.microsoft.com/office/drawing/2014/main" id="{0B654B3B-8F91-7DCC-C150-19F3BB1E928A}"/>
              </a:ext>
            </a:extLst>
          </p:cNvPr>
          <p:cNvSpPr/>
          <p:nvPr/>
        </p:nvSpPr>
        <p:spPr>
          <a:xfrm rot="16200000">
            <a:off x="2380301" y="5196434"/>
            <a:ext cx="750992" cy="4923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603504">
              <a:spcAft>
                <a:spcPts val="600"/>
              </a:spcAft>
            </a:pPr>
            <a:r>
              <a:rPr lang="de-DE" sz="1188" kern="1200">
                <a:solidFill>
                  <a:schemeClr val="tx1">
                    <a:lumMod val="75000"/>
                    <a:lumOff val="25000"/>
                  </a:schemeClr>
                </a:solidFill>
                <a:latin typeface="Rockwell" panose="02060603020205020403" pitchFamily="18" charset="0"/>
                <a:ea typeface="+mn-ea"/>
                <a:cs typeface="+mn-cs"/>
              </a:rPr>
              <a:t>Stufe</a:t>
            </a:r>
            <a:r>
              <a:rPr lang="de-DE" sz="1320" kern="1200">
                <a:solidFill>
                  <a:schemeClr val="tx1">
                    <a:lumMod val="75000"/>
                    <a:lumOff val="25000"/>
                  </a:schemeClr>
                </a:solidFill>
                <a:latin typeface="+mn-lt"/>
                <a:ea typeface="+mn-ea"/>
                <a:cs typeface="+mn-cs"/>
              </a:rPr>
              <a:t> 2</a:t>
            </a:r>
            <a:endParaRPr lang="de-DE" sz="2000">
              <a:solidFill>
                <a:schemeClr val="tx1">
                  <a:lumMod val="75000"/>
                  <a:lumOff val="25000"/>
                </a:schemeClr>
              </a:solidFill>
            </a:endParaRPr>
          </a:p>
        </p:txBody>
      </p:sp>
      <p:sp>
        <p:nvSpPr>
          <p:cNvPr id="4" name="Rectangle 3">
            <a:extLst>
              <a:ext uri="{FF2B5EF4-FFF2-40B4-BE49-F238E27FC236}">
                <a16:creationId xmlns:a16="http://schemas.microsoft.com/office/drawing/2014/main" id="{4560B3BA-3D52-B2DD-57B6-F3748EA6C07B}"/>
              </a:ext>
            </a:extLst>
          </p:cNvPr>
          <p:cNvSpPr/>
          <p:nvPr/>
        </p:nvSpPr>
        <p:spPr>
          <a:xfrm>
            <a:off x="3001962" y="3422762"/>
            <a:ext cx="3324274" cy="733105"/>
          </a:xfrm>
          <a:prstGeom prst="rect">
            <a:avLst/>
          </a:prstGeom>
          <a:gradFill flip="none" rotWithShape="1">
            <a:gsLst>
              <a:gs pos="0">
                <a:srgbClr val="D3CED0"/>
              </a:gs>
              <a:gs pos="100000">
                <a:schemeClr val="bg1">
                  <a:alpha val="23000"/>
                </a:schemeClr>
              </a:gs>
            </a:gsLst>
            <a:lin ang="16200000" scaled="1"/>
            <a:tileRect/>
          </a:gradFill>
        </p:spPr>
        <p:txBody>
          <a:bodyPr anchor="t"/>
          <a:lstStyle/>
          <a:p>
            <a:pPr defTabSz="603504">
              <a:spcAft>
                <a:spcPts val="600"/>
              </a:spcAft>
            </a:pPr>
            <a:r>
              <a:rPr lang="de-DE" sz="1188" b="1" kern="1200">
                <a:solidFill>
                  <a:schemeClr val="tx1"/>
                </a:solidFill>
                <a:latin typeface="+mn-lt"/>
                <a:ea typeface="+mn-ea"/>
                <a:cs typeface="+mn-cs"/>
              </a:rPr>
              <a:t>Kuration</a:t>
            </a:r>
          </a:p>
          <a:p>
            <a:pPr marL="301752" lvl="1" defTabSz="603504">
              <a:spcAft>
                <a:spcPts val="600"/>
              </a:spcAft>
            </a:pPr>
            <a:r>
              <a:rPr lang="de-DE" sz="1188" kern="1200">
                <a:solidFill>
                  <a:schemeClr val="tx1"/>
                </a:solidFill>
                <a:latin typeface="+mn-lt"/>
                <a:ea typeface="+mn-ea"/>
                <a:cs typeface="+mn-cs"/>
              </a:rPr>
              <a:t>KI-Auswahl von alternativen GMI mit vortrainierten Kunden-Kriterien</a:t>
            </a:r>
            <a:endParaRPr lang="en-GB"/>
          </a:p>
        </p:txBody>
      </p:sp>
      <p:sp>
        <p:nvSpPr>
          <p:cNvPr id="12" name="Flowchart: Manual Input 11">
            <a:extLst>
              <a:ext uri="{FF2B5EF4-FFF2-40B4-BE49-F238E27FC236}">
                <a16:creationId xmlns:a16="http://schemas.microsoft.com/office/drawing/2014/main" id="{283FDD43-6D12-FEEA-5ECF-300E4951425C}"/>
              </a:ext>
            </a:extLst>
          </p:cNvPr>
          <p:cNvSpPr/>
          <p:nvPr/>
        </p:nvSpPr>
        <p:spPr>
          <a:xfrm flipH="1">
            <a:off x="3001960" y="2174384"/>
            <a:ext cx="6870659" cy="112301"/>
          </a:xfrm>
          <a:prstGeom prst="flowChartManualInput">
            <a:avLst/>
          </a:prstGeom>
          <a:solidFill>
            <a:srgbClr val="48373E"/>
          </a:solidFill>
        </p:spPr>
        <p:txBody>
          <a:bodyPr anchor="t">
            <a:normAutofit fontScale="25000" lnSpcReduction="20000"/>
          </a:bodyPr>
          <a:lstStyle/>
          <a:p>
            <a:endParaRPr lang="en-GB">
              <a:solidFill>
                <a:schemeClr val="tx1"/>
              </a:solidFill>
            </a:endParaRPr>
          </a:p>
        </p:txBody>
      </p:sp>
      <p:sp>
        <p:nvSpPr>
          <p:cNvPr id="13" name="Flowchart: Manual Input 12">
            <a:extLst>
              <a:ext uri="{FF2B5EF4-FFF2-40B4-BE49-F238E27FC236}">
                <a16:creationId xmlns:a16="http://schemas.microsoft.com/office/drawing/2014/main" id="{4B10C66D-7D7F-BA39-0967-A81C6701FAED}"/>
              </a:ext>
            </a:extLst>
          </p:cNvPr>
          <p:cNvSpPr/>
          <p:nvPr/>
        </p:nvSpPr>
        <p:spPr>
          <a:xfrm flipH="1">
            <a:off x="2280272" y="2392635"/>
            <a:ext cx="243587" cy="1763232"/>
          </a:xfrm>
          <a:prstGeom prst="flowChartManualInput">
            <a:avLst/>
          </a:prstGeom>
          <a:solidFill>
            <a:srgbClr val="92B2C3"/>
          </a:solidFill>
        </p:spPr>
        <p:txBody>
          <a:bodyPr anchor="t">
            <a:normAutofit/>
          </a:bodyPr>
          <a:lstStyle/>
          <a:p>
            <a:endParaRPr lang="en-GB">
              <a:solidFill>
                <a:schemeClr val="tx1"/>
              </a:solidFill>
            </a:endParaRPr>
          </a:p>
        </p:txBody>
      </p:sp>
      <p:sp>
        <p:nvSpPr>
          <p:cNvPr id="14" name="Rectangle 13">
            <a:extLst>
              <a:ext uri="{FF2B5EF4-FFF2-40B4-BE49-F238E27FC236}">
                <a16:creationId xmlns:a16="http://schemas.microsoft.com/office/drawing/2014/main" id="{5387745B-8293-077E-7FCA-FC28BEA9D69B}"/>
              </a:ext>
            </a:extLst>
          </p:cNvPr>
          <p:cNvSpPr/>
          <p:nvPr/>
        </p:nvSpPr>
        <p:spPr>
          <a:xfrm>
            <a:off x="3001961" y="4597851"/>
            <a:ext cx="3324275" cy="1191766"/>
          </a:xfrm>
          <a:prstGeom prst="rect">
            <a:avLst/>
          </a:prstGeom>
          <a:gradFill flip="none" rotWithShape="1">
            <a:gsLst>
              <a:gs pos="0">
                <a:srgbClr val="D3CED0"/>
              </a:gs>
              <a:gs pos="100000">
                <a:schemeClr val="bg1">
                  <a:alpha val="23000"/>
                </a:schemeClr>
              </a:gs>
            </a:gsLst>
            <a:lin ang="16200000" scaled="1"/>
            <a:tileRect/>
          </a:gradFill>
        </p:spPr>
        <p:txBody>
          <a:bodyPr anchor="t"/>
          <a:lstStyle/>
          <a:p>
            <a:pPr defTabSz="603504">
              <a:spcAft>
                <a:spcPts val="600"/>
              </a:spcAft>
            </a:pPr>
            <a:r>
              <a:rPr lang="de-DE" sz="1188" b="1" kern="1200">
                <a:solidFill>
                  <a:schemeClr val="tx1"/>
                </a:solidFill>
                <a:latin typeface="+mn-lt"/>
                <a:ea typeface="+mn-ea"/>
                <a:cs typeface="+mn-cs"/>
              </a:rPr>
              <a:t>Korrektur / Vorschlagen</a:t>
            </a:r>
          </a:p>
          <a:p>
            <a:pPr marL="490347" lvl="1" indent="-188595" defTabSz="603504">
              <a:spcAft>
                <a:spcPts val="600"/>
              </a:spcAft>
              <a:buFont typeface="Arial" panose="020B0604020202020204" pitchFamily="34" charset="0"/>
              <a:buChar char="•"/>
            </a:pPr>
            <a:r>
              <a:rPr lang="de-DE" sz="1188" kern="1200">
                <a:solidFill>
                  <a:schemeClr val="tx1"/>
                </a:solidFill>
                <a:latin typeface="+mn-lt"/>
                <a:ea typeface="+mn-ea"/>
                <a:cs typeface="+mn-cs"/>
              </a:rPr>
              <a:t>KI-Generierung von korrigierten MI für übergebene GMI</a:t>
            </a:r>
          </a:p>
          <a:p>
            <a:pPr marL="490347" lvl="1" indent="-188595" defTabSz="603504">
              <a:spcAft>
                <a:spcPts val="600"/>
              </a:spcAft>
              <a:buFont typeface="Arial" panose="020B0604020202020204" pitchFamily="34" charset="0"/>
              <a:buChar char="•"/>
            </a:pPr>
            <a:r>
              <a:rPr lang="de-DE" sz="1188" kern="1200">
                <a:solidFill>
                  <a:schemeClr val="tx1"/>
                </a:solidFill>
                <a:latin typeface="+mn-lt"/>
                <a:ea typeface="+mn-ea"/>
                <a:cs typeface="+mn-cs"/>
              </a:rPr>
              <a:t>KI-Generierung</a:t>
            </a:r>
            <a:r>
              <a:rPr lang="en-GB" sz="1188" kern="1200">
                <a:solidFill>
                  <a:schemeClr val="tx1"/>
                </a:solidFill>
                <a:latin typeface="+mn-lt"/>
                <a:ea typeface="+mn-ea"/>
                <a:cs typeface="+mn-cs"/>
              </a:rPr>
              <a:t> von </a:t>
            </a:r>
            <a:r>
              <a:rPr lang="de-DE" sz="1188" kern="1200">
                <a:solidFill>
                  <a:schemeClr val="tx1"/>
                </a:solidFill>
                <a:latin typeface="+mn-lt"/>
                <a:ea typeface="+mn-ea"/>
                <a:cs typeface="+mn-cs"/>
              </a:rPr>
              <a:t>korrigierten</a:t>
            </a:r>
            <a:r>
              <a:rPr lang="en-GB" sz="1188" kern="1200">
                <a:solidFill>
                  <a:schemeClr val="tx1"/>
                </a:solidFill>
                <a:latin typeface="+mn-lt"/>
                <a:ea typeface="+mn-ea"/>
                <a:cs typeface="+mn-cs"/>
              </a:rPr>
              <a:t> Prompts </a:t>
            </a:r>
            <a:r>
              <a:rPr lang="de-DE" sz="1188" kern="1200">
                <a:solidFill>
                  <a:schemeClr val="tx1"/>
                </a:solidFill>
                <a:latin typeface="+mn-lt"/>
                <a:ea typeface="+mn-ea"/>
                <a:cs typeface="+mn-cs"/>
              </a:rPr>
              <a:t>für übergebene GMI</a:t>
            </a:r>
            <a:endParaRPr lang="en-GB"/>
          </a:p>
        </p:txBody>
      </p:sp>
      <p:sp>
        <p:nvSpPr>
          <p:cNvPr id="16" name="Flowchart: Manual Input 15">
            <a:extLst>
              <a:ext uri="{FF2B5EF4-FFF2-40B4-BE49-F238E27FC236}">
                <a16:creationId xmlns:a16="http://schemas.microsoft.com/office/drawing/2014/main" id="{B134AD70-B776-2C86-6BD6-FE1C38B189CA}"/>
              </a:ext>
            </a:extLst>
          </p:cNvPr>
          <p:cNvSpPr/>
          <p:nvPr/>
        </p:nvSpPr>
        <p:spPr>
          <a:xfrm flipH="1">
            <a:off x="2280273" y="4626329"/>
            <a:ext cx="243587" cy="1191766"/>
          </a:xfrm>
          <a:prstGeom prst="flowChartManualInput">
            <a:avLst/>
          </a:prstGeom>
          <a:solidFill>
            <a:srgbClr val="C3D9C6"/>
          </a:solidFill>
        </p:spPr>
        <p:txBody>
          <a:bodyPr anchor="t">
            <a:normAutofit/>
          </a:bodyPr>
          <a:lstStyle/>
          <a:p>
            <a:endParaRPr lang="en-GB"/>
          </a:p>
        </p:txBody>
      </p:sp>
      <p:sp>
        <p:nvSpPr>
          <p:cNvPr id="17" name="Rectangle 16">
            <a:extLst>
              <a:ext uri="{FF2B5EF4-FFF2-40B4-BE49-F238E27FC236}">
                <a16:creationId xmlns:a16="http://schemas.microsoft.com/office/drawing/2014/main" id="{A6998E6C-4A05-CE23-096B-9B3F88E6F1C6}"/>
              </a:ext>
            </a:extLst>
          </p:cNvPr>
          <p:cNvSpPr/>
          <p:nvPr/>
        </p:nvSpPr>
        <p:spPr>
          <a:xfrm rot="16200000">
            <a:off x="2383404" y="3548990"/>
            <a:ext cx="750992" cy="4985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603504">
              <a:spcAft>
                <a:spcPts val="600"/>
              </a:spcAft>
            </a:pPr>
            <a:r>
              <a:rPr lang="de-DE" sz="1188" kern="1200">
                <a:solidFill>
                  <a:schemeClr val="tx1">
                    <a:lumMod val="75000"/>
                    <a:lumOff val="25000"/>
                  </a:schemeClr>
                </a:solidFill>
                <a:latin typeface="Rockwell" panose="02060603020205020403" pitchFamily="18" charset="0"/>
                <a:ea typeface="+mn-ea"/>
                <a:cs typeface="+mn-cs"/>
              </a:rPr>
              <a:t>Stufe</a:t>
            </a:r>
            <a:r>
              <a:rPr lang="de-DE" sz="1320" kern="1200">
                <a:solidFill>
                  <a:schemeClr val="tx1">
                    <a:lumMod val="75000"/>
                    <a:lumOff val="25000"/>
                  </a:schemeClr>
                </a:solidFill>
                <a:latin typeface="+mn-lt"/>
                <a:ea typeface="+mn-ea"/>
                <a:cs typeface="+mn-cs"/>
              </a:rPr>
              <a:t> 1</a:t>
            </a:r>
            <a:endParaRPr lang="de-DE" sz="2000">
              <a:solidFill>
                <a:schemeClr val="tx1">
                  <a:lumMod val="75000"/>
                  <a:lumOff val="25000"/>
                </a:schemeClr>
              </a:solidFill>
            </a:endParaRPr>
          </a:p>
        </p:txBody>
      </p:sp>
      <p:sp>
        <p:nvSpPr>
          <p:cNvPr id="8" name="Title 7">
            <a:extLst>
              <a:ext uri="{FF2B5EF4-FFF2-40B4-BE49-F238E27FC236}">
                <a16:creationId xmlns:a16="http://schemas.microsoft.com/office/drawing/2014/main" id="{394EC5C9-B3CD-FDBA-3A1D-8D363D496D87}"/>
              </a:ext>
            </a:extLst>
          </p:cNvPr>
          <p:cNvSpPr>
            <a:spLocks noGrp="1"/>
          </p:cNvSpPr>
          <p:nvPr>
            <p:ph type="title"/>
          </p:nvPr>
        </p:nvSpPr>
        <p:spPr/>
        <p:txBody>
          <a:bodyPr/>
          <a:lstStyle/>
          <a:p>
            <a:r>
              <a:rPr lang="de-DE"/>
              <a:t>Beispielhafte Ausarbeitung</a:t>
            </a:r>
            <a:br>
              <a:rPr lang="de-DE"/>
            </a:br>
            <a:r>
              <a:rPr lang="de-DE"/>
              <a:t>des Service-Konzeptes</a:t>
            </a:r>
            <a:endParaRPr lang="en-GB"/>
          </a:p>
        </p:txBody>
      </p:sp>
    </p:spTree>
    <p:extLst>
      <p:ext uri="{BB962C8B-B14F-4D97-AF65-F5344CB8AC3E}">
        <p14:creationId xmlns:p14="http://schemas.microsoft.com/office/powerpoint/2010/main" val="26187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44D5B-DAE1-DC2B-A6C2-58E4994C802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6F1C718-3C88-F74A-D95E-00BB781DD042}"/>
              </a:ext>
            </a:extLst>
          </p:cNvPr>
          <p:cNvSpPr/>
          <p:nvPr/>
        </p:nvSpPr>
        <p:spPr>
          <a:xfrm>
            <a:off x="2187388" y="645458"/>
            <a:ext cx="7655859" cy="2106706"/>
          </a:xfrm>
          <a:prstGeom prst="rect">
            <a:avLst/>
          </a:pr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3600">
                <a:solidFill>
                  <a:srgbClr val="48373E"/>
                </a:solidFill>
                <a:latin typeface="Javanese Text" panose="02000000000000000000" pitchFamily="2" charset="0"/>
              </a:rPr>
              <a:t>Technologischer Ansatz</a:t>
            </a:r>
            <a:endParaRPr lang="en-GB">
              <a:solidFill>
                <a:srgbClr val="48373E"/>
              </a:solidFill>
              <a:latin typeface="Javanese Text" panose="02000000000000000000" pitchFamily="2" charset="0"/>
            </a:endParaRPr>
          </a:p>
        </p:txBody>
      </p:sp>
    </p:spTree>
    <p:extLst>
      <p:ext uri="{BB962C8B-B14F-4D97-AF65-F5344CB8AC3E}">
        <p14:creationId xmlns:p14="http://schemas.microsoft.com/office/powerpoint/2010/main" val="1350672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4047-835A-6BF4-D028-7EA83972BD95}"/>
              </a:ext>
            </a:extLst>
          </p:cNvPr>
          <p:cNvSpPr>
            <a:spLocks noGrp="1"/>
          </p:cNvSpPr>
          <p:nvPr>
            <p:ph type="title"/>
          </p:nvPr>
        </p:nvSpPr>
        <p:spPr>
          <a:prstGeom prst="rect">
            <a:avLst/>
          </a:prstGeom>
        </p:spPr>
        <p:txBody>
          <a:bodyPr/>
          <a:lstStyle/>
          <a:p>
            <a:r>
              <a:rPr lang="de-DE"/>
              <a:t>Technologischer Ansatz</a:t>
            </a:r>
            <a:endParaRPr lang="en-GB"/>
          </a:p>
        </p:txBody>
      </p:sp>
      <p:sp>
        <p:nvSpPr>
          <p:cNvPr id="5" name="TextBox 4">
            <a:extLst>
              <a:ext uri="{FF2B5EF4-FFF2-40B4-BE49-F238E27FC236}">
                <a16:creationId xmlns:a16="http://schemas.microsoft.com/office/drawing/2014/main" id="{AF4E1DDE-32B2-50B4-A533-1B773EAA0450}"/>
              </a:ext>
            </a:extLst>
          </p:cNvPr>
          <p:cNvSpPr txBox="1"/>
          <p:nvPr/>
        </p:nvSpPr>
        <p:spPr>
          <a:xfrm>
            <a:off x="1055802" y="1595020"/>
            <a:ext cx="9992412" cy="5262979"/>
          </a:xfrm>
          <a:prstGeom prst="rect">
            <a:avLst/>
          </a:prstGeom>
          <a:noFill/>
        </p:spPr>
        <p:txBody>
          <a:bodyPr wrap="square">
            <a:spAutoFit/>
          </a:bodyPr>
          <a:lstStyle/>
          <a:p>
            <a:r>
              <a:rPr lang="de-DE"/>
              <a:t>TODO Hier zusammen mit der USU </a:t>
            </a:r>
          </a:p>
          <a:p>
            <a:r>
              <a:rPr lang="de-DE" b="1"/>
              <a:t>Warum nicht in bestehende Systeme integrieren, z.B. im RAG?</a:t>
            </a:r>
          </a:p>
          <a:p>
            <a:pPr marL="800100" lvl="1" indent="-342900">
              <a:buFont typeface="Arial" panose="020B0604020202020204" pitchFamily="34" charset="0"/>
              <a:buChar char="•"/>
            </a:pPr>
            <a:r>
              <a:rPr lang="de-DE" sz="1800"/>
              <a:t>Modelle(Modellversionen) können sich unbemerkt ändern. Keine Gewissheit, dass die Umsetzung der </a:t>
            </a:r>
            <a:r>
              <a:rPr lang="de-DE" sz="1800" err="1"/>
              <a:t>Regularienkontrolle</a:t>
            </a:r>
            <a:r>
              <a:rPr lang="de-DE" sz="1800"/>
              <a:t> und der QA auf dem gleichen Stand bleibt.</a:t>
            </a:r>
          </a:p>
          <a:p>
            <a:pPr marL="800100" lvl="1" indent="-342900">
              <a:buFont typeface="Arial" panose="020B0604020202020204" pitchFamily="34" charset="0"/>
              <a:buChar char="•"/>
            </a:pPr>
            <a:r>
              <a:rPr lang="de-DE" sz="1800" err="1"/>
              <a:t>unabhänige</a:t>
            </a:r>
            <a:r>
              <a:rPr lang="de-DE" sz="1800"/>
              <a:t> Instanz</a:t>
            </a:r>
            <a:r>
              <a:rPr lang="en-GB" sz="1800"/>
              <a:t> (</a:t>
            </a:r>
            <a:r>
              <a:rPr lang="en-GB" sz="1800" err="1"/>
              <a:t>gesellschaftlich</a:t>
            </a:r>
            <a:r>
              <a:rPr lang="en-GB" sz="1800"/>
              <a:t> relevant)</a:t>
            </a:r>
          </a:p>
          <a:p>
            <a:pPr marL="800100" lvl="1" indent="-342900">
              <a:buFont typeface="Arial" panose="020B0604020202020204" pitchFamily="34" charset="0"/>
              <a:buChar char="•"/>
            </a:pPr>
            <a:r>
              <a:rPr lang="en-GB" sz="1800" err="1"/>
              <a:t>pflegeleichter</a:t>
            </a:r>
            <a:r>
              <a:rPr lang="en-GB" sz="1800"/>
              <a:t> (</a:t>
            </a:r>
            <a:r>
              <a:rPr lang="en-GB" sz="1800" err="1"/>
              <a:t>aktueller</a:t>
            </a:r>
            <a:r>
              <a:rPr lang="en-GB" sz="1800"/>
              <a:t>, </a:t>
            </a:r>
            <a:r>
              <a:rPr lang="en-GB" sz="1800" err="1"/>
              <a:t>konformer</a:t>
            </a:r>
            <a:r>
              <a:rPr lang="en-GB" sz="1800"/>
              <a:t>, etc.)</a:t>
            </a:r>
          </a:p>
          <a:p>
            <a:pPr marL="800100" lvl="1" indent="-342900">
              <a:buFont typeface="Arial" panose="020B0604020202020204" pitchFamily="34" charset="0"/>
              <a:buChar char="•"/>
            </a:pPr>
            <a:endParaRPr lang="en-GB"/>
          </a:p>
          <a:p>
            <a:pPr marL="0" lvl="1"/>
            <a:r>
              <a:rPr lang="en-GB" b="1" err="1"/>
              <a:t>Technische</a:t>
            </a:r>
            <a:r>
              <a:rPr lang="en-GB" b="1"/>
              <a:t> </a:t>
            </a:r>
            <a:r>
              <a:rPr lang="en-GB" b="1" err="1"/>
              <a:t>Risiken</a:t>
            </a:r>
            <a:r>
              <a:rPr lang="en-GB" b="1"/>
              <a:t>:</a:t>
            </a:r>
          </a:p>
          <a:p>
            <a:pPr marL="742950" lvl="2" indent="-285750">
              <a:buFont typeface="Arial" panose="020B0604020202020204" pitchFamily="34" charset="0"/>
              <a:buChar char="•"/>
            </a:pPr>
            <a:r>
              <a:rPr lang="en-GB" err="1"/>
              <a:t>Wenn</a:t>
            </a:r>
            <a:r>
              <a:rPr lang="en-GB"/>
              <a:t> </a:t>
            </a:r>
            <a:r>
              <a:rPr lang="en-GB" err="1"/>
              <a:t>bei</a:t>
            </a:r>
            <a:r>
              <a:rPr lang="en-GB"/>
              <a:t> der </a:t>
            </a:r>
            <a:r>
              <a:rPr lang="en-GB" err="1"/>
              <a:t>Bewertung</a:t>
            </a:r>
            <a:r>
              <a:rPr lang="en-GB"/>
              <a:t> </a:t>
            </a:r>
            <a:r>
              <a:rPr lang="en-GB" err="1"/>
              <a:t>zu</a:t>
            </a:r>
            <a:r>
              <a:rPr lang="en-GB"/>
              <a:t> </a:t>
            </a:r>
            <a:r>
              <a:rPr lang="en-GB" err="1"/>
              <a:t>publizierenden</a:t>
            </a:r>
            <a:r>
              <a:rPr lang="en-GB"/>
              <a:t> </a:t>
            </a:r>
            <a:r>
              <a:rPr lang="en-GB" err="1"/>
              <a:t>Inhaltes</a:t>
            </a:r>
            <a:r>
              <a:rPr lang="en-GB"/>
              <a:t> </a:t>
            </a:r>
            <a:r>
              <a:rPr lang="en-GB" err="1"/>
              <a:t>einer</a:t>
            </a:r>
            <a:r>
              <a:rPr lang="en-GB"/>
              <a:t> Organisation </a:t>
            </a:r>
            <a:r>
              <a:rPr lang="en-GB" err="1"/>
              <a:t>eine</a:t>
            </a:r>
            <a:r>
              <a:rPr lang="en-GB"/>
              <a:t> </a:t>
            </a:r>
            <a:r>
              <a:rPr lang="en-GB" err="1"/>
              <a:t>Übertragung</a:t>
            </a:r>
            <a:r>
              <a:rPr lang="en-GB"/>
              <a:t> auf </a:t>
            </a:r>
            <a:r>
              <a:rPr lang="en-GB" err="1"/>
              <a:t>andere</a:t>
            </a:r>
            <a:r>
              <a:rPr lang="en-GB"/>
              <a:t> </a:t>
            </a:r>
            <a:r>
              <a:rPr lang="en-GB" err="1"/>
              <a:t>Organisationen</a:t>
            </a:r>
            <a:r>
              <a:rPr lang="en-GB"/>
              <a:t> </a:t>
            </a:r>
            <a:r>
              <a:rPr lang="en-GB" err="1"/>
              <a:t>erfolgt</a:t>
            </a:r>
            <a:endParaRPr lang="en-GB"/>
          </a:p>
          <a:p>
            <a:pPr marL="742950" lvl="2" indent="-285750">
              <a:buFont typeface="Arial" panose="020B0604020202020204" pitchFamily="34" charset="0"/>
              <a:buChar char="•"/>
            </a:pPr>
            <a:r>
              <a:rPr lang="en-GB" err="1"/>
              <a:t>Vielleicht</a:t>
            </a:r>
            <a:r>
              <a:rPr lang="en-GB"/>
              <a:t> </a:t>
            </a:r>
            <a:r>
              <a:rPr lang="en-GB" err="1"/>
              <a:t>wird</a:t>
            </a:r>
            <a:r>
              <a:rPr lang="en-GB"/>
              <a:t> in Zukunft </a:t>
            </a:r>
            <a:r>
              <a:rPr lang="en-GB" err="1"/>
              <a:t>eine</a:t>
            </a:r>
            <a:r>
              <a:rPr lang="en-GB"/>
              <a:t> interne </a:t>
            </a:r>
            <a:r>
              <a:rPr lang="en-GB" err="1"/>
              <a:t>hinreichende</a:t>
            </a:r>
            <a:r>
              <a:rPr lang="en-GB"/>
              <a:t> QA für generative KI </a:t>
            </a:r>
            <a:r>
              <a:rPr lang="en-GB" err="1"/>
              <a:t>Systeme</a:t>
            </a:r>
            <a:r>
              <a:rPr lang="en-GB"/>
              <a:t> </a:t>
            </a:r>
            <a:r>
              <a:rPr lang="en-GB" err="1"/>
              <a:t>vorhanden</a:t>
            </a:r>
            <a:r>
              <a:rPr lang="en-GB"/>
              <a:t> sein (</a:t>
            </a:r>
            <a:r>
              <a:rPr lang="en-GB" err="1"/>
              <a:t>Bleibt</a:t>
            </a:r>
            <a:r>
              <a:rPr lang="en-GB"/>
              <a:t> </a:t>
            </a:r>
            <a:r>
              <a:rPr lang="en-GB" err="1"/>
              <a:t>aber</a:t>
            </a:r>
            <a:r>
              <a:rPr lang="en-GB"/>
              <a:t> </a:t>
            </a:r>
            <a:r>
              <a:rPr lang="en-GB" err="1"/>
              <a:t>noch</a:t>
            </a:r>
            <a:r>
              <a:rPr lang="en-GB"/>
              <a:t> das Argument der </a:t>
            </a:r>
            <a:r>
              <a:rPr lang="en-GB" err="1"/>
              <a:t>Unabhängigen</a:t>
            </a:r>
            <a:r>
              <a:rPr lang="en-GB"/>
              <a:t> </a:t>
            </a:r>
            <a:r>
              <a:rPr lang="en-GB" err="1"/>
              <a:t>Überprüfung</a:t>
            </a:r>
            <a:r>
              <a:rPr lang="en-GB"/>
              <a:t>)</a:t>
            </a:r>
          </a:p>
          <a:p>
            <a:pPr marL="800100" lvl="1" indent="-342900">
              <a:buFont typeface="Arial" panose="020B0604020202020204" pitchFamily="34" charset="0"/>
              <a:buChar char="•"/>
            </a:pPr>
            <a:endParaRPr lang="en-GB" sz="1800"/>
          </a:p>
          <a:p>
            <a:pPr lvl="1"/>
            <a:r>
              <a:rPr lang="en-GB" sz="1800"/>
              <a:t>Was </a:t>
            </a:r>
            <a:r>
              <a:rPr lang="en-GB" sz="1800" err="1"/>
              <a:t>wir</a:t>
            </a:r>
            <a:r>
              <a:rPr lang="en-GB" sz="1800"/>
              <a:t> </a:t>
            </a:r>
            <a:r>
              <a:rPr lang="en-GB" sz="1800" err="1"/>
              <a:t>nich</a:t>
            </a:r>
            <a:r>
              <a:rPr lang="en-GB" sz="1800"/>
              <a:t> </a:t>
            </a:r>
            <a:r>
              <a:rPr lang="en-GB" sz="1800" err="1"/>
              <a:t>machen</a:t>
            </a:r>
            <a:r>
              <a:rPr lang="en-GB" sz="1800"/>
              <a:t> </a:t>
            </a:r>
            <a:r>
              <a:rPr lang="en-GB" sz="1800" err="1"/>
              <a:t>wollen</a:t>
            </a:r>
            <a:r>
              <a:rPr lang="en-GB" sz="1800"/>
              <a:t>, </a:t>
            </a:r>
            <a:r>
              <a:rPr lang="en-GB" sz="1800" err="1"/>
              <a:t>zu</a:t>
            </a:r>
            <a:r>
              <a:rPr lang="en-GB" sz="1800"/>
              <a:t> </a:t>
            </a:r>
            <a:r>
              <a:rPr lang="en-GB" sz="1800" err="1"/>
              <a:t>viel</a:t>
            </a:r>
            <a:r>
              <a:rPr lang="en-GB" sz="1800"/>
              <a:t>, </a:t>
            </a:r>
            <a:r>
              <a:rPr lang="en-GB" sz="1800" err="1"/>
              <a:t>zu</a:t>
            </a:r>
            <a:r>
              <a:rPr lang="en-GB" sz="1800"/>
              <a:t> </a:t>
            </a:r>
            <a:r>
              <a:rPr lang="en-GB" sz="1800" err="1"/>
              <a:t>groß</a:t>
            </a:r>
            <a:r>
              <a:rPr lang="en-GB" sz="1800"/>
              <a:t> </a:t>
            </a:r>
            <a:r>
              <a:rPr lang="en-GB" sz="1800" err="1"/>
              <a:t>zu</a:t>
            </a:r>
            <a:r>
              <a:rPr lang="en-GB" sz="1800"/>
              <a:t> </a:t>
            </a:r>
            <a:r>
              <a:rPr lang="en-GB" sz="1800" err="1"/>
              <a:t>undefinert</a:t>
            </a:r>
            <a:r>
              <a:rPr lang="en-GB" sz="1800"/>
              <a:t> </a:t>
            </a:r>
            <a:r>
              <a:rPr lang="en-GB" sz="1800" err="1"/>
              <a:t>zu</a:t>
            </a:r>
            <a:r>
              <a:rPr lang="en-GB" sz="1800"/>
              <a:t> neu, etc.   </a:t>
            </a:r>
            <a:r>
              <a:rPr lang="en-GB" sz="1800" err="1"/>
              <a:t>Markt</a:t>
            </a:r>
            <a:r>
              <a:rPr lang="en-GB" sz="1800"/>
              <a:t> </a:t>
            </a:r>
            <a:r>
              <a:rPr lang="en-GB" sz="1800" err="1"/>
              <a:t>ändert</a:t>
            </a:r>
            <a:r>
              <a:rPr lang="en-GB" sz="1800"/>
              <a:t> </a:t>
            </a:r>
            <a:r>
              <a:rPr lang="en-GB" sz="1800" err="1"/>
              <a:t>sich</a:t>
            </a:r>
            <a:r>
              <a:rPr lang="en-GB" sz="1800"/>
              <a:t> schnell</a:t>
            </a:r>
          </a:p>
          <a:p>
            <a:pPr lvl="1"/>
            <a:endParaRPr lang="en-GB" sz="1800"/>
          </a:p>
          <a:p>
            <a:endParaRPr lang="en-GB" sz="1200"/>
          </a:p>
          <a:p>
            <a:pPr lvl="1"/>
            <a:endParaRPr lang="en-GB" sz="1800"/>
          </a:p>
          <a:p>
            <a:endParaRPr lang="de-DE"/>
          </a:p>
        </p:txBody>
      </p:sp>
    </p:spTree>
    <p:extLst>
      <p:ext uri="{BB962C8B-B14F-4D97-AF65-F5344CB8AC3E}">
        <p14:creationId xmlns:p14="http://schemas.microsoft.com/office/powerpoint/2010/main" val="2467904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44D5B-DAE1-DC2B-A6C2-58E4994C802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6F1C718-3C88-F74A-D95E-00BB781DD042}"/>
              </a:ext>
            </a:extLst>
          </p:cNvPr>
          <p:cNvSpPr/>
          <p:nvPr/>
        </p:nvSpPr>
        <p:spPr>
          <a:xfrm>
            <a:off x="2707342" y="2375647"/>
            <a:ext cx="7082118" cy="2106706"/>
          </a:xfrm>
          <a:prstGeom prst="rect">
            <a:avLst/>
          </a:pr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3600">
                <a:solidFill>
                  <a:srgbClr val="48373E"/>
                </a:solidFill>
                <a:latin typeface="Javanese Text" panose="02000000000000000000" pitchFamily="2" charset="0"/>
              </a:rPr>
              <a:t>Impact Mittelstand</a:t>
            </a:r>
            <a:endParaRPr lang="en-GB">
              <a:solidFill>
                <a:srgbClr val="48373E"/>
              </a:solidFill>
              <a:latin typeface="Javanese Text" panose="02000000000000000000" pitchFamily="2" charset="0"/>
            </a:endParaRPr>
          </a:p>
        </p:txBody>
      </p:sp>
    </p:spTree>
    <p:extLst>
      <p:ext uri="{BB962C8B-B14F-4D97-AF65-F5344CB8AC3E}">
        <p14:creationId xmlns:p14="http://schemas.microsoft.com/office/powerpoint/2010/main" val="3486837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234250-80D3-E502-8257-0C6B12BE8E7F}"/>
              </a:ext>
            </a:extLst>
          </p:cNvPr>
          <p:cNvSpPr>
            <a:spLocks noGrp="1"/>
          </p:cNvSpPr>
          <p:nvPr>
            <p:ph type="title"/>
          </p:nvPr>
        </p:nvSpPr>
        <p:spPr>
          <a:prstGeom prst="rect">
            <a:avLst/>
          </a:prstGeom>
        </p:spPr>
        <p:txBody>
          <a:bodyPr anchor="ctr"/>
          <a:lstStyle/>
          <a:p>
            <a:r>
              <a:rPr lang="de-DE"/>
              <a:t>Wirkvolle Einsatzfelder für den Mittelstand</a:t>
            </a:r>
            <a:endParaRPr lang="en-GB"/>
          </a:p>
        </p:txBody>
      </p:sp>
      <p:sp>
        <p:nvSpPr>
          <p:cNvPr id="2" name="Content Placeholder 1">
            <a:extLst>
              <a:ext uri="{FF2B5EF4-FFF2-40B4-BE49-F238E27FC236}">
                <a16:creationId xmlns:a16="http://schemas.microsoft.com/office/drawing/2014/main" id="{D07D29BE-DB4A-D3CE-80BF-F47D33C40A45}"/>
              </a:ext>
            </a:extLst>
          </p:cNvPr>
          <p:cNvSpPr>
            <a:spLocks noGrp="1"/>
          </p:cNvSpPr>
          <p:nvPr>
            <p:ph idx="4294967295"/>
          </p:nvPr>
        </p:nvSpPr>
        <p:spPr>
          <a:xfrm>
            <a:off x="1490382" y="2123421"/>
            <a:ext cx="4177552" cy="3416767"/>
          </a:xfrm>
          <a:prstGeom prst="rect">
            <a:avLst/>
          </a:prstGeom>
        </p:spPr>
        <p:txBody>
          <a:bodyPr/>
          <a:lstStyle/>
          <a:p>
            <a:pPr marL="0" indent="0">
              <a:buNone/>
            </a:pPr>
            <a:r>
              <a:rPr lang="de-DE" sz="2000" err="1">
                <a:solidFill>
                  <a:schemeClr val="tx1">
                    <a:lumMod val="75000"/>
                    <a:lumOff val="25000"/>
                  </a:schemeClr>
                </a:solidFill>
              </a:rPr>
              <a:t>Kintz</a:t>
            </a:r>
            <a:r>
              <a:rPr lang="de-DE" sz="2000">
                <a:solidFill>
                  <a:schemeClr val="tx1">
                    <a:lumMod val="75000"/>
                    <a:lumOff val="25000"/>
                  </a:schemeClr>
                </a:solidFill>
              </a:rPr>
              <a:t> et al. 2024 evaluierten die Wirkhebel Generativer KI auf bestimmte Tätigkeiten des Mittelstandes. Neue innovative Tätigkeiten würden sich insbesondere mit der Qualitätssicherung der mit Generativer KI erzeugten Inhalte und dem Kuratieren von Trainingsdatensätzen befassen.</a:t>
            </a:r>
            <a:endParaRPr lang="en-GB" sz="2000">
              <a:solidFill>
                <a:schemeClr val="tx1">
                  <a:lumMod val="75000"/>
                  <a:lumOff val="25000"/>
                </a:schemeClr>
              </a:solidFill>
            </a:endParaRPr>
          </a:p>
          <a:p>
            <a:endParaRPr lang="en-GB" sz="2000"/>
          </a:p>
        </p:txBody>
      </p:sp>
      <p:sp>
        <p:nvSpPr>
          <p:cNvPr id="5" name="TextBox 4">
            <a:extLst>
              <a:ext uri="{FF2B5EF4-FFF2-40B4-BE49-F238E27FC236}">
                <a16:creationId xmlns:a16="http://schemas.microsoft.com/office/drawing/2014/main" id="{3A14016B-D468-40EB-2AFD-A9B86D78582B}"/>
              </a:ext>
            </a:extLst>
          </p:cNvPr>
          <p:cNvSpPr txBox="1"/>
          <p:nvPr/>
        </p:nvSpPr>
        <p:spPr>
          <a:xfrm>
            <a:off x="6031008" y="5078523"/>
            <a:ext cx="4670609" cy="1200329"/>
          </a:xfrm>
          <a:prstGeom prst="rect">
            <a:avLst/>
          </a:prstGeom>
          <a:noFill/>
        </p:spPr>
        <p:txBody>
          <a:bodyPr wrap="square">
            <a:spAutoFit/>
          </a:bodyPr>
          <a:lstStyle/>
          <a:p>
            <a:r>
              <a:rPr lang="de-DE"/>
              <a:t>Folie von Henrik mit der Studie wo KI</a:t>
            </a:r>
            <a:br>
              <a:rPr lang="de-DE"/>
            </a:br>
            <a:r>
              <a:rPr lang="de-DE"/>
              <a:t>aktuell Nützliches leistet, Dienstleistungsbranchenvorteile gegenüber Fertigung</a:t>
            </a:r>
            <a:endParaRPr lang="en-GB"/>
          </a:p>
        </p:txBody>
      </p:sp>
      <p:sp>
        <p:nvSpPr>
          <p:cNvPr id="6" name="Rectangle 5">
            <a:extLst>
              <a:ext uri="{FF2B5EF4-FFF2-40B4-BE49-F238E27FC236}">
                <a16:creationId xmlns:a16="http://schemas.microsoft.com/office/drawing/2014/main" id="{F8DB4C74-5A61-70F2-D55C-DC3BCFFB0C95}"/>
              </a:ext>
            </a:extLst>
          </p:cNvPr>
          <p:cNvSpPr/>
          <p:nvPr/>
        </p:nvSpPr>
        <p:spPr>
          <a:xfrm>
            <a:off x="6096000" y="1720616"/>
            <a:ext cx="4598894" cy="3416767"/>
          </a:xfrm>
          <a:prstGeom prst="rect">
            <a:avLst/>
          </a:prstGeom>
          <a:solidFill>
            <a:srgbClr val="E8E8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2822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3E756-B028-FC92-658A-E8B1C329FEE7}"/>
              </a:ext>
            </a:extLst>
          </p:cNvPr>
          <p:cNvSpPr>
            <a:spLocks noGrp="1"/>
          </p:cNvSpPr>
          <p:nvPr>
            <p:ph idx="1"/>
          </p:nvPr>
        </p:nvSpPr>
        <p:spPr>
          <a:prstGeom prst="rect">
            <a:avLst/>
          </a:prstGeom>
        </p:spPr>
        <p:txBody>
          <a:bodyPr vert="horz" lIns="91440" tIns="45720" rIns="91440" bIns="45720" rtlCol="0" anchor="t">
            <a:normAutofit/>
          </a:bodyPr>
          <a:lstStyle/>
          <a:p>
            <a:pPr marL="285750" indent="-228600">
              <a:buFont typeface="Arial" panose="020B0604020202020204" pitchFamily="34" charset="0"/>
              <a:buChar char="•"/>
            </a:pPr>
            <a:r>
              <a:rPr lang="en-US" sz="2000" err="1">
                <a:effectLst/>
                <a:latin typeface="+mn-lt"/>
              </a:rPr>
              <a:t>Kintz</a:t>
            </a:r>
            <a:r>
              <a:rPr lang="en-US" sz="2000">
                <a:effectLst/>
                <a:latin typeface="+mn-lt"/>
              </a:rPr>
              <a:t>, M., </a:t>
            </a:r>
            <a:r>
              <a:rPr lang="en-US" sz="2000" err="1">
                <a:effectLst/>
                <a:latin typeface="+mn-lt"/>
              </a:rPr>
              <a:t>Beinhauer</a:t>
            </a:r>
            <a:r>
              <a:rPr lang="en-US" sz="2000">
                <a:effectLst/>
                <a:latin typeface="+mn-lt"/>
              </a:rPr>
              <a:t>, W., </a:t>
            </a:r>
            <a:r>
              <a:rPr lang="en-US" sz="2000" err="1">
                <a:effectLst/>
                <a:latin typeface="+mn-lt"/>
              </a:rPr>
              <a:t>Bienzeisler</a:t>
            </a:r>
            <a:r>
              <a:rPr lang="en-US" sz="2000">
                <a:effectLst/>
                <a:latin typeface="+mn-lt"/>
              </a:rPr>
              <a:t>, B., </a:t>
            </a:r>
            <a:r>
              <a:rPr lang="en-US" sz="2000" err="1">
                <a:effectLst/>
                <a:latin typeface="+mn-lt"/>
              </a:rPr>
              <a:t>Drawehn</a:t>
            </a:r>
            <a:r>
              <a:rPr lang="en-US" sz="2000">
                <a:effectLst/>
                <a:latin typeface="+mn-lt"/>
              </a:rPr>
              <a:t>, J., </a:t>
            </a:r>
            <a:r>
              <a:rPr lang="en-US" sz="2000" err="1">
                <a:effectLst/>
                <a:latin typeface="+mn-lt"/>
              </a:rPr>
              <a:t>Dworschak</a:t>
            </a:r>
            <a:r>
              <a:rPr lang="en-US" sz="2000">
                <a:effectLst/>
                <a:latin typeface="+mn-lt"/>
              </a:rPr>
              <a:t>, B., </a:t>
            </a:r>
            <a:r>
              <a:rPr lang="en-US" sz="2000" err="1">
                <a:effectLst/>
                <a:latin typeface="+mn-lt"/>
              </a:rPr>
              <a:t>Engelbach</a:t>
            </a:r>
            <a:r>
              <a:rPr lang="en-US" sz="2000">
                <a:effectLst/>
                <a:latin typeface="+mn-lt"/>
              </a:rPr>
              <a:t>, M., … Wulf, J. (2024). </a:t>
            </a:r>
            <a:r>
              <a:rPr lang="en-US" sz="2000" err="1">
                <a:effectLst/>
                <a:latin typeface="+mn-lt"/>
              </a:rPr>
              <a:t>Potenziale</a:t>
            </a:r>
            <a:r>
              <a:rPr lang="en-US" sz="2000">
                <a:effectLst/>
                <a:latin typeface="+mn-lt"/>
              </a:rPr>
              <a:t> </a:t>
            </a:r>
            <a:r>
              <a:rPr lang="en-US" sz="2000" err="1">
                <a:effectLst/>
                <a:latin typeface="+mn-lt"/>
              </a:rPr>
              <a:t>Generativer</a:t>
            </a:r>
            <a:r>
              <a:rPr lang="en-US" sz="2000">
                <a:effectLst/>
                <a:latin typeface="+mn-lt"/>
              </a:rPr>
              <a:t> KI für den </a:t>
            </a:r>
            <a:r>
              <a:rPr lang="en-US" sz="2000" err="1">
                <a:effectLst/>
                <a:latin typeface="+mn-lt"/>
              </a:rPr>
              <a:t>Mittelstand</a:t>
            </a:r>
            <a:r>
              <a:rPr lang="en-US" sz="2000">
                <a:effectLst/>
                <a:latin typeface="+mn-lt"/>
              </a:rPr>
              <a:t>. Fraunhofer IAO. https://doi.org/10.24406/PUBLICA-2246</a:t>
            </a:r>
          </a:p>
          <a:p>
            <a:pPr indent="-228600">
              <a:buFont typeface="Arial" panose="020B0604020202020204" pitchFamily="34" charset="0"/>
              <a:buChar char="•"/>
            </a:pPr>
            <a:endParaRPr lang="en-US" sz="2000">
              <a:latin typeface="+mn-lt"/>
            </a:endParaRPr>
          </a:p>
        </p:txBody>
      </p:sp>
      <p:sp>
        <p:nvSpPr>
          <p:cNvPr id="4" name="Title 3">
            <a:extLst>
              <a:ext uri="{FF2B5EF4-FFF2-40B4-BE49-F238E27FC236}">
                <a16:creationId xmlns:a16="http://schemas.microsoft.com/office/drawing/2014/main" id="{3FDD591B-03E5-EDD3-D2E4-406ED5C1D5EB}"/>
              </a:ext>
            </a:extLst>
          </p:cNvPr>
          <p:cNvSpPr>
            <a:spLocks noGrp="1"/>
          </p:cNvSpPr>
          <p:nvPr>
            <p:ph type="title"/>
          </p:nvPr>
        </p:nvSpPr>
        <p:spPr/>
        <p:txBody>
          <a:bodyPr/>
          <a:lstStyle/>
          <a:p>
            <a:r>
              <a:rPr lang="de-DE"/>
              <a:t>Literatur</a:t>
            </a:r>
            <a:endParaRPr lang="en-GB"/>
          </a:p>
        </p:txBody>
      </p:sp>
    </p:spTree>
    <p:extLst>
      <p:ext uri="{BB962C8B-B14F-4D97-AF65-F5344CB8AC3E}">
        <p14:creationId xmlns:p14="http://schemas.microsoft.com/office/powerpoint/2010/main" val="1461716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FCF59-6B04-E182-59E6-F1817C3C9456}"/>
              </a:ext>
            </a:extLst>
          </p:cNvPr>
          <p:cNvSpPr>
            <a:spLocks noGrp="1"/>
          </p:cNvSpPr>
          <p:nvPr>
            <p:ph type="title"/>
          </p:nvPr>
        </p:nvSpPr>
        <p:spPr/>
        <p:txBody>
          <a:bodyPr/>
          <a:lstStyle/>
          <a:p>
            <a:r>
              <a:rPr lang="de-DE"/>
              <a:t>Arbeitspakete</a:t>
            </a:r>
            <a:endParaRPr lang="en-GB"/>
          </a:p>
        </p:txBody>
      </p:sp>
      <p:sp>
        <p:nvSpPr>
          <p:cNvPr id="6" name="Rectangle 5">
            <a:extLst>
              <a:ext uri="{FF2B5EF4-FFF2-40B4-BE49-F238E27FC236}">
                <a16:creationId xmlns:a16="http://schemas.microsoft.com/office/drawing/2014/main" id="{B7466CF6-FE3D-EA0C-9266-4F6FD2E9B6F8}"/>
              </a:ext>
            </a:extLst>
          </p:cNvPr>
          <p:cNvSpPr/>
          <p:nvPr/>
        </p:nvSpPr>
        <p:spPr>
          <a:xfrm>
            <a:off x="537883" y="1624349"/>
            <a:ext cx="6553200" cy="756057"/>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600" b="1" err="1">
                <a:solidFill>
                  <a:srgbClr val="48373E"/>
                </a:solidFill>
                <a:latin typeface="Aptos (Body)"/>
              </a:rPr>
              <a:t>Requirement</a:t>
            </a:r>
            <a:r>
              <a:rPr lang="de-DE" sz="1600" b="1">
                <a:solidFill>
                  <a:srgbClr val="48373E"/>
                </a:solidFill>
                <a:latin typeface="Aptos (Body)"/>
              </a:rPr>
              <a:t> Analysis</a:t>
            </a:r>
            <a:endParaRPr lang="en-GB" sz="1600">
              <a:solidFill>
                <a:srgbClr val="48373E"/>
              </a:solidFill>
              <a:latin typeface="Aptos (Body)"/>
            </a:endParaRPr>
          </a:p>
        </p:txBody>
      </p:sp>
      <p:sp>
        <p:nvSpPr>
          <p:cNvPr id="7" name="Rectangle 6">
            <a:extLst>
              <a:ext uri="{FF2B5EF4-FFF2-40B4-BE49-F238E27FC236}">
                <a16:creationId xmlns:a16="http://schemas.microsoft.com/office/drawing/2014/main" id="{4F7061A0-497A-6A09-4082-A261868033E4}"/>
              </a:ext>
            </a:extLst>
          </p:cNvPr>
          <p:cNvSpPr/>
          <p:nvPr/>
        </p:nvSpPr>
        <p:spPr>
          <a:xfrm>
            <a:off x="1425388" y="2420451"/>
            <a:ext cx="7109011" cy="970549"/>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600" b="1">
                <a:solidFill>
                  <a:srgbClr val="48373E"/>
                </a:solidFill>
                <a:latin typeface="Aptos (Body)"/>
              </a:rPr>
              <a:t>Grundlagen &amp; Produktkonzeptionierung</a:t>
            </a:r>
            <a:endParaRPr lang="en-GB" sz="1600">
              <a:solidFill>
                <a:srgbClr val="48373E"/>
              </a:solidFill>
              <a:latin typeface="Aptos (Body)"/>
            </a:endParaRPr>
          </a:p>
        </p:txBody>
      </p:sp>
      <p:sp>
        <p:nvSpPr>
          <p:cNvPr id="8" name="Rectangle 7">
            <a:extLst>
              <a:ext uri="{FF2B5EF4-FFF2-40B4-BE49-F238E27FC236}">
                <a16:creationId xmlns:a16="http://schemas.microsoft.com/office/drawing/2014/main" id="{84AAC20A-9D6D-6DA8-1449-09213A26020E}"/>
              </a:ext>
            </a:extLst>
          </p:cNvPr>
          <p:cNvSpPr/>
          <p:nvPr/>
        </p:nvSpPr>
        <p:spPr>
          <a:xfrm>
            <a:off x="3012141" y="3812935"/>
            <a:ext cx="8525434" cy="947999"/>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600" b="1">
                <a:solidFill>
                  <a:srgbClr val="48373E"/>
                </a:solidFill>
                <a:latin typeface="Aptos (Body)"/>
              </a:rPr>
              <a:t>Umsetzung Anwendungsfall I,II</a:t>
            </a:r>
            <a:endParaRPr lang="en-GB" sz="1600">
              <a:solidFill>
                <a:srgbClr val="48373E"/>
              </a:solidFill>
              <a:latin typeface="Aptos (Body)"/>
            </a:endParaRPr>
          </a:p>
        </p:txBody>
      </p:sp>
      <p:sp>
        <p:nvSpPr>
          <p:cNvPr id="9" name="Rectangle 8">
            <a:extLst>
              <a:ext uri="{FF2B5EF4-FFF2-40B4-BE49-F238E27FC236}">
                <a16:creationId xmlns:a16="http://schemas.microsoft.com/office/drawing/2014/main" id="{0435EA67-549C-6B82-258E-6771954D0FB8}"/>
              </a:ext>
            </a:extLst>
          </p:cNvPr>
          <p:cNvSpPr/>
          <p:nvPr/>
        </p:nvSpPr>
        <p:spPr>
          <a:xfrm>
            <a:off x="5450542" y="4783051"/>
            <a:ext cx="6087034" cy="668255"/>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600" b="1">
                <a:solidFill>
                  <a:srgbClr val="48373E"/>
                </a:solidFill>
                <a:latin typeface="Aptos (Body)"/>
              </a:rPr>
              <a:t>Evaluation &amp;</a:t>
            </a:r>
          </a:p>
          <a:p>
            <a:pPr algn="ctr" defTabSz="594360">
              <a:spcAft>
                <a:spcPts val="600"/>
              </a:spcAft>
            </a:pPr>
            <a:r>
              <a:rPr lang="de-DE" sz="1600" b="1">
                <a:solidFill>
                  <a:srgbClr val="48373E"/>
                </a:solidFill>
                <a:latin typeface="Aptos (Body)"/>
              </a:rPr>
              <a:t>Verallgemeinerung</a:t>
            </a:r>
            <a:endParaRPr lang="en-GB" sz="1600">
              <a:solidFill>
                <a:srgbClr val="48373E"/>
              </a:solidFill>
              <a:latin typeface="Aptos (Body)"/>
            </a:endParaRPr>
          </a:p>
        </p:txBody>
      </p:sp>
      <p:sp>
        <p:nvSpPr>
          <p:cNvPr id="10" name="Rectangle 9">
            <a:extLst>
              <a:ext uri="{FF2B5EF4-FFF2-40B4-BE49-F238E27FC236}">
                <a16:creationId xmlns:a16="http://schemas.microsoft.com/office/drawing/2014/main" id="{923BF032-C60A-E97E-2581-F40934FAB1CE}"/>
              </a:ext>
            </a:extLst>
          </p:cNvPr>
          <p:cNvSpPr/>
          <p:nvPr/>
        </p:nvSpPr>
        <p:spPr>
          <a:xfrm>
            <a:off x="537883" y="5476353"/>
            <a:ext cx="10999692" cy="668255"/>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600" b="1">
                <a:solidFill>
                  <a:srgbClr val="48373E"/>
                </a:solidFill>
                <a:latin typeface="Aptos (Body)"/>
              </a:rPr>
              <a:t>PM &amp;Dissemination</a:t>
            </a:r>
            <a:endParaRPr lang="en-GB" sz="1600">
              <a:solidFill>
                <a:srgbClr val="48373E"/>
              </a:solidFill>
              <a:latin typeface="Aptos (Body)"/>
            </a:endParaRPr>
          </a:p>
        </p:txBody>
      </p:sp>
      <p:sp>
        <p:nvSpPr>
          <p:cNvPr id="11" name="Rectangle 10">
            <a:extLst>
              <a:ext uri="{FF2B5EF4-FFF2-40B4-BE49-F238E27FC236}">
                <a16:creationId xmlns:a16="http://schemas.microsoft.com/office/drawing/2014/main" id="{1C923E51-BBA8-91FC-A30F-F6CBC0B46A41}"/>
              </a:ext>
            </a:extLst>
          </p:cNvPr>
          <p:cNvSpPr/>
          <p:nvPr/>
        </p:nvSpPr>
        <p:spPr>
          <a:xfrm>
            <a:off x="537883" y="3413116"/>
            <a:ext cx="10999692" cy="368737"/>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600" b="1">
                <a:solidFill>
                  <a:srgbClr val="48373E"/>
                </a:solidFill>
                <a:latin typeface="Aptos (Body)"/>
              </a:rPr>
              <a:t>Rechtliche Verankerung</a:t>
            </a:r>
            <a:endParaRPr lang="en-GB" sz="1600">
              <a:solidFill>
                <a:srgbClr val="48373E"/>
              </a:solidFill>
              <a:latin typeface="Aptos (Body)"/>
            </a:endParaRPr>
          </a:p>
        </p:txBody>
      </p:sp>
    </p:spTree>
    <p:extLst>
      <p:ext uri="{BB962C8B-B14F-4D97-AF65-F5344CB8AC3E}">
        <p14:creationId xmlns:p14="http://schemas.microsoft.com/office/powerpoint/2010/main" val="1724264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456D7-0120-0158-AD77-595F34AB3DF5}"/>
              </a:ext>
            </a:extLst>
          </p:cNvPr>
          <p:cNvSpPr/>
          <p:nvPr/>
        </p:nvSpPr>
        <p:spPr>
          <a:xfrm>
            <a:off x="747833" y="2076922"/>
            <a:ext cx="2243316" cy="745165"/>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910" kern="1200" err="1">
                <a:solidFill>
                  <a:srgbClr val="555555"/>
                </a:solidFill>
                <a:latin typeface="Rockwell" panose="02060603020205020403" pitchFamily="18" charset="0"/>
                <a:ea typeface="+mn-ea"/>
                <a:cs typeface="+mn-cs"/>
              </a:rPr>
              <a:t>primary</a:t>
            </a:r>
            <a:endParaRPr lang="de-DE" sz="910" kern="1200">
              <a:solidFill>
                <a:srgbClr val="555555"/>
              </a:solidFill>
              <a:latin typeface="Rockwell" panose="02060603020205020403" pitchFamily="18" charset="0"/>
              <a:ea typeface="+mn-ea"/>
              <a:cs typeface="+mn-cs"/>
            </a:endParaRPr>
          </a:p>
          <a:p>
            <a:pPr algn="ctr" defTabSz="594360">
              <a:spcAft>
                <a:spcPts val="600"/>
              </a:spcAft>
            </a:pPr>
            <a:r>
              <a:rPr lang="en-GB" sz="910" kern="1200">
                <a:solidFill>
                  <a:srgbClr val="555555"/>
                </a:solidFill>
                <a:latin typeface="Rockwell" panose="02060603020205020403" pitchFamily="18" charset="0"/>
                <a:ea typeface="+mn-ea"/>
                <a:cs typeface="+mn-cs"/>
              </a:rPr>
              <a:t>#48373E</a:t>
            </a:r>
            <a:endParaRPr lang="en-GB" sz="1400">
              <a:latin typeface="Rockwell" panose="02060603020205020403" pitchFamily="18" charset="0"/>
            </a:endParaRPr>
          </a:p>
        </p:txBody>
      </p:sp>
      <p:sp>
        <p:nvSpPr>
          <p:cNvPr id="10" name="Content Placeholder 7">
            <a:extLst>
              <a:ext uri="{FF2B5EF4-FFF2-40B4-BE49-F238E27FC236}">
                <a16:creationId xmlns:a16="http://schemas.microsoft.com/office/drawing/2014/main" id="{DF4F1582-F9C8-D859-721E-A83B86DDE410}"/>
              </a:ext>
            </a:extLst>
          </p:cNvPr>
          <p:cNvSpPr txBox="1">
            <a:spLocks/>
          </p:cNvSpPr>
          <p:nvPr/>
        </p:nvSpPr>
        <p:spPr>
          <a:xfrm>
            <a:off x="747833" y="5325697"/>
            <a:ext cx="2243316" cy="745165"/>
          </a:xfrm>
          <a:prstGeom prst="rect">
            <a:avLst/>
          </a:prstGeom>
          <a:solidFill>
            <a:srgbClr val="F6F5F5"/>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lt1"/>
                </a:solidFill>
                <a:latin typeface="Rockwell" panose="020606030202050204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defTabSz="594360">
              <a:spcBef>
                <a:spcPts val="650"/>
              </a:spcBef>
            </a:pPr>
            <a:r>
              <a:rPr lang="de-DE" sz="910" kern="1200" err="1">
                <a:solidFill>
                  <a:srgbClr val="48373E"/>
                </a:solidFill>
                <a:latin typeface="Rockwell" panose="02060603020205020403" pitchFamily="18" charset="0"/>
                <a:ea typeface="+mn-ea"/>
                <a:cs typeface="+mn-cs"/>
              </a:rPr>
              <a:t>primary</a:t>
            </a:r>
            <a:r>
              <a:rPr lang="de-DE" sz="910" kern="1200">
                <a:solidFill>
                  <a:srgbClr val="48373E"/>
                </a:solidFill>
                <a:latin typeface="Rockwell" panose="02060603020205020403" pitchFamily="18" charset="0"/>
                <a:ea typeface="+mn-ea"/>
                <a:cs typeface="+mn-cs"/>
              </a:rPr>
              <a:t> 5%</a:t>
            </a:r>
          </a:p>
          <a:p>
            <a:pPr algn="ctr" defTabSz="594360">
              <a:spcBef>
                <a:spcPts val="650"/>
              </a:spcBef>
            </a:pPr>
            <a:r>
              <a:rPr lang="en-GB" sz="910" kern="1200">
                <a:solidFill>
                  <a:srgbClr val="48373E"/>
                </a:solidFill>
                <a:latin typeface="Rockwell" panose="02060603020205020403" pitchFamily="18" charset="0"/>
                <a:ea typeface="+mn-ea"/>
                <a:cs typeface="+mn-cs"/>
              </a:rPr>
              <a:t>#48373E</a:t>
            </a:r>
            <a:endParaRPr lang="en-GB" sz="1400">
              <a:solidFill>
                <a:srgbClr val="48373E"/>
              </a:solidFill>
            </a:endParaRPr>
          </a:p>
        </p:txBody>
      </p:sp>
      <p:sp>
        <p:nvSpPr>
          <p:cNvPr id="11" name="Rectangle 10">
            <a:extLst>
              <a:ext uri="{FF2B5EF4-FFF2-40B4-BE49-F238E27FC236}">
                <a16:creationId xmlns:a16="http://schemas.microsoft.com/office/drawing/2014/main" id="{68C3B24D-C761-A251-4B62-91311150ACE5}"/>
              </a:ext>
            </a:extLst>
          </p:cNvPr>
          <p:cNvSpPr/>
          <p:nvPr/>
        </p:nvSpPr>
        <p:spPr>
          <a:xfrm>
            <a:off x="747833" y="3701520"/>
            <a:ext cx="2243316" cy="745165"/>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910" kern="1200" err="1">
                <a:solidFill>
                  <a:srgbClr val="48373E"/>
                </a:solidFill>
                <a:latin typeface="Rockwell" panose="02060603020205020403" pitchFamily="18" charset="0"/>
                <a:ea typeface="+mn-ea"/>
                <a:cs typeface="+mn-cs"/>
              </a:rPr>
              <a:t>primary</a:t>
            </a:r>
            <a:r>
              <a:rPr lang="de-DE" sz="910" kern="1200">
                <a:solidFill>
                  <a:srgbClr val="48373E"/>
                </a:solidFill>
                <a:latin typeface="Rockwell" panose="02060603020205020403" pitchFamily="18" charset="0"/>
                <a:ea typeface="+mn-ea"/>
                <a:cs typeface="+mn-cs"/>
              </a:rPr>
              <a:t> 20%</a:t>
            </a:r>
          </a:p>
          <a:p>
            <a:pPr algn="ctr" defTabSz="594360">
              <a:spcAft>
                <a:spcPts val="600"/>
              </a:spcAft>
            </a:pPr>
            <a:r>
              <a:rPr lang="en-GB" sz="910" kern="1200">
                <a:solidFill>
                  <a:srgbClr val="48373E"/>
                </a:solidFill>
                <a:latin typeface="Rockwell" panose="02060603020205020403" pitchFamily="18" charset="0"/>
                <a:ea typeface="+mn-ea"/>
                <a:cs typeface="+mn-cs"/>
              </a:rPr>
              <a:t>#48373E</a:t>
            </a:r>
            <a:endParaRPr lang="en-GB" sz="1400">
              <a:solidFill>
                <a:srgbClr val="48373E"/>
              </a:solidFill>
              <a:latin typeface="Rockwell" panose="02060603020205020403" pitchFamily="18" charset="0"/>
            </a:endParaRPr>
          </a:p>
        </p:txBody>
      </p:sp>
      <p:sp>
        <p:nvSpPr>
          <p:cNvPr id="12" name="Rectangle 11">
            <a:extLst>
              <a:ext uri="{FF2B5EF4-FFF2-40B4-BE49-F238E27FC236}">
                <a16:creationId xmlns:a16="http://schemas.microsoft.com/office/drawing/2014/main" id="{B17A9903-4FDA-0CC9-CEC2-74CF4D56D7E4}"/>
              </a:ext>
            </a:extLst>
          </p:cNvPr>
          <p:cNvSpPr/>
          <p:nvPr/>
        </p:nvSpPr>
        <p:spPr>
          <a:xfrm>
            <a:off x="747833" y="2889221"/>
            <a:ext cx="2243316" cy="745165"/>
          </a:xfrm>
          <a:prstGeom prst="rect">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910" kern="1200" err="1">
                <a:solidFill>
                  <a:srgbClr val="555555"/>
                </a:solidFill>
                <a:latin typeface="Rockwell" panose="02060603020205020403" pitchFamily="18" charset="0"/>
                <a:ea typeface="+mn-ea"/>
                <a:cs typeface="+mn-cs"/>
              </a:rPr>
              <a:t>primary</a:t>
            </a:r>
            <a:r>
              <a:rPr lang="de-DE" sz="910" kern="1200">
                <a:solidFill>
                  <a:srgbClr val="555555"/>
                </a:solidFill>
                <a:latin typeface="Rockwell" panose="02060603020205020403" pitchFamily="18" charset="0"/>
                <a:ea typeface="+mn-ea"/>
                <a:cs typeface="+mn-cs"/>
              </a:rPr>
              <a:t> 80%</a:t>
            </a:r>
          </a:p>
          <a:p>
            <a:pPr algn="ctr" defTabSz="594360">
              <a:spcAft>
                <a:spcPts val="600"/>
              </a:spcAft>
            </a:pPr>
            <a:r>
              <a:rPr lang="en-GB" sz="910" kern="1200">
                <a:solidFill>
                  <a:srgbClr val="555555"/>
                </a:solidFill>
                <a:latin typeface="Rockwell" panose="02060603020205020403" pitchFamily="18" charset="0"/>
                <a:ea typeface="+mn-ea"/>
                <a:cs typeface="+mn-cs"/>
              </a:rPr>
              <a:t>#48373E</a:t>
            </a:r>
            <a:endParaRPr lang="en-GB" sz="1400">
              <a:solidFill>
                <a:schemeClr val="bg1"/>
              </a:solidFill>
              <a:latin typeface="Rockwell" panose="02060603020205020403" pitchFamily="18" charset="0"/>
            </a:endParaRPr>
          </a:p>
        </p:txBody>
      </p:sp>
      <p:sp>
        <p:nvSpPr>
          <p:cNvPr id="14" name="Rectangle 13">
            <a:extLst>
              <a:ext uri="{FF2B5EF4-FFF2-40B4-BE49-F238E27FC236}">
                <a16:creationId xmlns:a16="http://schemas.microsoft.com/office/drawing/2014/main" id="{EDF0C79D-49A2-8144-CC4D-F1C14A4BAB5E}"/>
              </a:ext>
            </a:extLst>
          </p:cNvPr>
          <p:cNvSpPr/>
          <p:nvPr/>
        </p:nvSpPr>
        <p:spPr>
          <a:xfrm>
            <a:off x="3287423" y="2076922"/>
            <a:ext cx="2243316" cy="745165"/>
          </a:xfrm>
          <a:prstGeom prst="rect">
            <a:avLst/>
          </a:prstGeom>
          <a:solidFill>
            <a:srgbClr val="92B2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910" kern="1200" err="1">
                <a:solidFill>
                  <a:srgbClr val="48373E"/>
                </a:solidFill>
                <a:latin typeface="Rockwell" panose="02060603020205020403" pitchFamily="18" charset="0"/>
                <a:ea typeface="+mn-ea"/>
                <a:cs typeface="+mn-cs"/>
              </a:rPr>
              <a:t>accent</a:t>
            </a:r>
            <a:r>
              <a:rPr lang="de-DE" sz="910" kern="1200">
                <a:solidFill>
                  <a:srgbClr val="48373E"/>
                </a:solidFill>
                <a:latin typeface="Rockwell" panose="02060603020205020403" pitchFamily="18" charset="0"/>
                <a:ea typeface="+mn-ea"/>
                <a:cs typeface="+mn-cs"/>
              </a:rPr>
              <a:t> 1 </a:t>
            </a:r>
          </a:p>
          <a:p>
            <a:pPr algn="ctr" defTabSz="594360">
              <a:spcAft>
                <a:spcPts val="600"/>
              </a:spcAft>
            </a:pPr>
            <a:r>
              <a:rPr lang="en-GB" sz="910" kern="1200">
                <a:solidFill>
                  <a:srgbClr val="48373E"/>
                </a:solidFill>
                <a:latin typeface="Rockwell" panose="02060603020205020403" pitchFamily="18" charset="0"/>
                <a:ea typeface="+mn-ea"/>
                <a:cs typeface="+mn-cs"/>
              </a:rPr>
              <a:t>#92B2C3</a:t>
            </a:r>
            <a:endParaRPr lang="en-GB" sz="1400">
              <a:solidFill>
                <a:srgbClr val="48373E"/>
              </a:solidFill>
              <a:latin typeface="Rockwell" panose="02060603020205020403" pitchFamily="18" charset="0"/>
            </a:endParaRPr>
          </a:p>
        </p:txBody>
      </p:sp>
      <p:sp>
        <p:nvSpPr>
          <p:cNvPr id="18" name="Rectangle 17">
            <a:extLst>
              <a:ext uri="{FF2B5EF4-FFF2-40B4-BE49-F238E27FC236}">
                <a16:creationId xmlns:a16="http://schemas.microsoft.com/office/drawing/2014/main" id="{A930BD06-22F9-32AD-230F-2B4F5B2120FE}"/>
              </a:ext>
            </a:extLst>
          </p:cNvPr>
          <p:cNvSpPr/>
          <p:nvPr/>
        </p:nvSpPr>
        <p:spPr>
          <a:xfrm>
            <a:off x="3296905" y="2889115"/>
            <a:ext cx="2243316" cy="745165"/>
          </a:xfrm>
          <a:prstGeom prst="rect">
            <a:avLst/>
          </a:prstGeom>
          <a:solidFill>
            <a:srgbClr val="C3D9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910" kern="1200" err="1">
                <a:solidFill>
                  <a:srgbClr val="48373E"/>
                </a:solidFill>
                <a:latin typeface="Rockwell" panose="02060603020205020403" pitchFamily="18" charset="0"/>
                <a:ea typeface="+mn-ea"/>
                <a:cs typeface="+mn-cs"/>
              </a:rPr>
              <a:t>accent</a:t>
            </a:r>
            <a:r>
              <a:rPr lang="de-DE" sz="910" kern="1200">
                <a:solidFill>
                  <a:srgbClr val="48373E"/>
                </a:solidFill>
                <a:latin typeface="Rockwell" panose="02060603020205020403" pitchFamily="18" charset="0"/>
                <a:ea typeface="+mn-ea"/>
                <a:cs typeface="+mn-cs"/>
              </a:rPr>
              <a:t> 2 </a:t>
            </a:r>
          </a:p>
          <a:p>
            <a:pPr algn="ctr" defTabSz="594360">
              <a:spcAft>
                <a:spcPts val="600"/>
              </a:spcAft>
            </a:pPr>
            <a:r>
              <a:rPr lang="en-GB" sz="910" kern="1200">
                <a:solidFill>
                  <a:srgbClr val="48373E"/>
                </a:solidFill>
                <a:latin typeface="Rockwell" panose="02060603020205020403" pitchFamily="18" charset="0"/>
                <a:ea typeface="+mn-ea"/>
                <a:cs typeface="+mn-cs"/>
              </a:rPr>
              <a:t>#C3D9C6</a:t>
            </a:r>
            <a:endParaRPr lang="en-GB" sz="1400">
              <a:solidFill>
                <a:srgbClr val="48373E"/>
              </a:solidFill>
              <a:latin typeface="Rockwell" panose="02060603020205020403" pitchFamily="18" charset="0"/>
            </a:endParaRPr>
          </a:p>
        </p:txBody>
      </p:sp>
      <p:sp>
        <p:nvSpPr>
          <p:cNvPr id="21" name="Rectangle 20">
            <a:extLst>
              <a:ext uri="{FF2B5EF4-FFF2-40B4-BE49-F238E27FC236}">
                <a16:creationId xmlns:a16="http://schemas.microsoft.com/office/drawing/2014/main" id="{588F0B57-EF73-B9D0-30C0-42EB64E37BFC}"/>
              </a:ext>
            </a:extLst>
          </p:cNvPr>
          <p:cNvSpPr/>
          <p:nvPr/>
        </p:nvSpPr>
        <p:spPr>
          <a:xfrm>
            <a:off x="747831" y="4500804"/>
            <a:ext cx="2243316" cy="745165"/>
          </a:xfrm>
          <a:prstGeom prst="rect">
            <a:avLst/>
          </a:prstGeom>
          <a:solidFill>
            <a:srgbClr val="ECEB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910" kern="1200">
                <a:solidFill>
                  <a:srgbClr val="48373E"/>
                </a:solidFill>
                <a:latin typeface="+mn-lt"/>
                <a:ea typeface="+mn-ea"/>
                <a:cs typeface="+mn-cs"/>
              </a:rPr>
              <a:t>primary10%</a:t>
            </a:r>
          </a:p>
          <a:p>
            <a:pPr algn="ctr" defTabSz="594360">
              <a:spcAft>
                <a:spcPts val="600"/>
              </a:spcAft>
            </a:pPr>
            <a:r>
              <a:rPr lang="en-GB" sz="910" kern="1200">
                <a:solidFill>
                  <a:srgbClr val="48373E"/>
                </a:solidFill>
                <a:latin typeface="+mn-lt"/>
                <a:ea typeface="+mn-ea"/>
                <a:cs typeface="+mn-cs"/>
              </a:rPr>
              <a:t>#48373E</a:t>
            </a:r>
            <a:endParaRPr lang="en-GB" sz="1400">
              <a:solidFill>
                <a:srgbClr val="48373E"/>
              </a:solidFill>
            </a:endParaRPr>
          </a:p>
        </p:txBody>
      </p:sp>
      <p:sp>
        <p:nvSpPr>
          <p:cNvPr id="24" name="Rectangle 23">
            <a:extLst>
              <a:ext uri="{FF2B5EF4-FFF2-40B4-BE49-F238E27FC236}">
                <a16:creationId xmlns:a16="http://schemas.microsoft.com/office/drawing/2014/main" id="{678392BF-77BC-00B5-0888-63C978EC3609}"/>
              </a:ext>
            </a:extLst>
          </p:cNvPr>
          <p:cNvSpPr/>
          <p:nvPr/>
        </p:nvSpPr>
        <p:spPr>
          <a:xfrm>
            <a:off x="3296905" y="3701310"/>
            <a:ext cx="2243316" cy="745165"/>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910" kern="1200" err="1">
                <a:solidFill>
                  <a:srgbClr val="48373E"/>
                </a:solidFill>
                <a:latin typeface="Rockwell" panose="02060603020205020403" pitchFamily="18" charset="0"/>
                <a:ea typeface="+mn-ea"/>
                <a:cs typeface="+mn-cs"/>
              </a:rPr>
              <a:t>accent</a:t>
            </a:r>
            <a:r>
              <a:rPr lang="de-DE" sz="910" kern="1200">
                <a:solidFill>
                  <a:srgbClr val="48373E"/>
                </a:solidFill>
                <a:latin typeface="Rockwell" panose="02060603020205020403" pitchFamily="18" charset="0"/>
                <a:ea typeface="+mn-ea"/>
                <a:cs typeface="+mn-cs"/>
              </a:rPr>
              <a:t> 3 </a:t>
            </a:r>
          </a:p>
          <a:p>
            <a:pPr algn="ctr" defTabSz="594360">
              <a:spcAft>
                <a:spcPts val="600"/>
              </a:spcAft>
            </a:pPr>
            <a:r>
              <a:rPr lang="en-GB" sz="910" kern="1200">
                <a:solidFill>
                  <a:srgbClr val="48373E"/>
                </a:solidFill>
                <a:latin typeface="Rockwell" panose="02060603020205020403" pitchFamily="18" charset="0"/>
                <a:ea typeface="+mn-ea"/>
                <a:cs typeface="+mn-cs"/>
              </a:rPr>
              <a:t>#C7CFDE</a:t>
            </a:r>
            <a:endParaRPr lang="en-GB" sz="1400">
              <a:solidFill>
                <a:srgbClr val="48373E"/>
              </a:solidFill>
              <a:latin typeface="Rockwell" panose="02060603020205020403" pitchFamily="18" charset="0"/>
            </a:endParaRPr>
          </a:p>
        </p:txBody>
      </p:sp>
      <p:sp>
        <p:nvSpPr>
          <p:cNvPr id="29" name="Content Placeholder 7">
            <a:extLst>
              <a:ext uri="{FF2B5EF4-FFF2-40B4-BE49-F238E27FC236}">
                <a16:creationId xmlns:a16="http://schemas.microsoft.com/office/drawing/2014/main" id="{4EDC428C-7F09-65C6-5928-3D4DA0A95059}"/>
              </a:ext>
            </a:extLst>
          </p:cNvPr>
          <p:cNvSpPr txBox="1">
            <a:spLocks/>
          </p:cNvSpPr>
          <p:nvPr/>
        </p:nvSpPr>
        <p:spPr>
          <a:xfrm>
            <a:off x="3296905" y="4513504"/>
            <a:ext cx="2243316" cy="745165"/>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lt1"/>
                </a:solidFill>
                <a:latin typeface="Rockwell" panose="020606030202050204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defTabSz="594360">
              <a:spcBef>
                <a:spcPts val="650"/>
              </a:spcBef>
            </a:pPr>
            <a:r>
              <a:rPr lang="de-DE" sz="910" kern="1200" err="1">
                <a:solidFill>
                  <a:srgbClr val="48373E"/>
                </a:solidFill>
                <a:latin typeface="Rockwell" panose="02060603020205020403" pitchFamily="18" charset="0"/>
                <a:ea typeface="+mn-ea"/>
                <a:cs typeface="+mn-cs"/>
              </a:rPr>
              <a:t>accent</a:t>
            </a:r>
            <a:r>
              <a:rPr lang="de-DE" sz="910" kern="1200">
                <a:solidFill>
                  <a:srgbClr val="48373E"/>
                </a:solidFill>
                <a:latin typeface="Rockwell" panose="02060603020205020403" pitchFamily="18" charset="0"/>
                <a:ea typeface="+mn-ea"/>
                <a:cs typeface="+mn-cs"/>
              </a:rPr>
              <a:t> 4</a:t>
            </a:r>
          </a:p>
          <a:p>
            <a:pPr algn="ctr" defTabSz="594360">
              <a:spcBef>
                <a:spcPts val="650"/>
              </a:spcBef>
            </a:pPr>
            <a:r>
              <a:rPr lang="en-GB" sz="910" kern="1200">
                <a:solidFill>
                  <a:srgbClr val="48373E"/>
                </a:solidFill>
                <a:latin typeface="Rockwell" panose="02060603020205020403" pitchFamily="18" charset="0"/>
                <a:ea typeface="+mn-ea"/>
                <a:cs typeface="+mn-cs"/>
              </a:rPr>
              <a:t>#c69d35ff</a:t>
            </a:r>
            <a:endParaRPr lang="en-GB" sz="1400">
              <a:solidFill>
                <a:srgbClr val="48373E"/>
              </a:solidFill>
            </a:endParaRPr>
          </a:p>
        </p:txBody>
      </p:sp>
      <p:sp>
        <p:nvSpPr>
          <p:cNvPr id="30" name="TextBox 29">
            <a:extLst>
              <a:ext uri="{FF2B5EF4-FFF2-40B4-BE49-F238E27FC236}">
                <a16:creationId xmlns:a16="http://schemas.microsoft.com/office/drawing/2014/main" id="{AB36447B-8167-24E3-E8AE-0ED175611CF4}"/>
              </a:ext>
            </a:extLst>
          </p:cNvPr>
          <p:cNvSpPr txBox="1"/>
          <p:nvPr/>
        </p:nvSpPr>
        <p:spPr>
          <a:xfrm>
            <a:off x="8374471" y="1987896"/>
            <a:ext cx="2645463" cy="1842224"/>
          </a:xfrm>
          <a:prstGeom prst="rect">
            <a:avLst/>
          </a:prstGeom>
          <a:noFill/>
        </p:spPr>
        <p:txBody>
          <a:bodyPr wrap="square" rtlCol="0" anchor="ctr">
            <a:spAutoFit/>
          </a:bodyPr>
          <a:lstStyle/>
          <a:p>
            <a:pPr defTabSz="594360">
              <a:spcAft>
                <a:spcPts val="600"/>
              </a:spcAft>
            </a:pPr>
            <a:r>
              <a:rPr lang="de-DE" sz="1170" kern="1200">
                <a:solidFill>
                  <a:schemeClr val="tx1"/>
                </a:solidFill>
                <a:latin typeface="+mn-lt"/>
                <a:ea typeface="+mn-ea"/>
                <a:cs typeface="+mn-cs"/>
              </a:rPr>
              <a:t>Fonts:</a:t>
            </a:r>
          </a:p>
          <a:p>
            <a:pPr marL="222885" indent="-222885" defTabSz="594360">
              <a:spcAft>
                <a:spcPts val="600"/>
              </a:spcAft>
              <a:buAutoNum type="arabicPeriod"/>
            </a:pPr>
            <a:r>
              <a:rPr lang="de-DE" sz="1170" kern="1200">
                <a:solidFill>
                  <a:schemeClr val="tx1"/>
                </a:solidFill>
                <a:latin typeface="Rockwell" panose="02060603020205020403" pitchFamily="18" charset="0"/>
                <a:ea typeface="+mn-ea"/>
                <a:cs typeface="+mn-cs"/>
              </a:rPr>
              <a:t>Rockwell</a:t>
            </a:r>
          </a:p>
          <a:p>
            <a:pPr marL="222885" indent="-222885" defTabSz="594360">
              <a:spcAft>
                <a:spcPts val="600"/>
              </a:spcAft>
              <a:buAutoNum type="arabicPeriod"/>
            </a:pPr>
            <a:r>
              <a:rPr lang="en-GB" sz="1170" kern="1200">
                <a:solidFill>
                  <a:schemeClr val="tx1"/>
                </a:solidFill>
                <a:latin typeface="+mn-lt"/>
                <a:ea typeface="+mn-ea"/>
                <a:cs typeface="+mn-cs"/>
              </a:rPr>
              <a:t>Aptos (Body)</a:t>
            </a:r>
          </a:p>
          <a:p>
            <a:pPr marL="222885" indent="-222885" defTabSz="594360">
              <a:spcAft>
                <a:spcPts val="600"/>
              </a:spcAft>
              <a:buAutoNum type="arabicPeriod"/>
            </a:pPr>
            <a:r>
              <a:rPr lang="en-GB" sz="1170" kern="1200" err="1">
                <a:solidFill>
                  <a:schemeClr val="tx1"/>
                </a:solidFill>
                <a:latin typeface="+mn-lt"/>
                <a:ea typeface="+mn-ea"/>
                <a:cs typeface="+mn-cs"/>
              </a:rPr>
              <a:t>Logofont</a:t>
            </a:r>
            <a:r>
              <a:rPr lang="en-GB" sz="1170" kern="1200">
                <a:solidFill>
                  <a:schemeClr val="tx1"/>
                </a:solidFill>
                <a:latin typeface="+mn-lt"/>
                <a:ea typeface="+mn-ea"/>
                <a:cs typeface="+mn-cs"/>
              </a:rPr>
              <a:t> </a:t>
            </a:r>
            <a:r>
              <a:rPr lang="en-GB" sz="1170" kern="1200" err="1">
                <a:solidFill>
                  <a:schemeClr val="tx1"/>
                </a:solidFill>
                <a:latin typeface="+mn-lt"/>
                <a:ea typeface="+mn-ea"/>
                <a:cs typeface="+mn-cs"/>
              </a:rPr>
              <a:t>javanees</a:t>
            </a:r>
            <a:endParaRPr lang="en-GB"/>
          </a:p>
        </p:txBody>
      </p:sp>
      <p:sp>
        <p:nvSpPr>
          <p:cNvPr id="33" name="Content Placeholder 7">
            <a:extLst>
              <a:ext uri="{FF2B5EF4-FFF2-40B4-BE49-F238E27FC236}">
                <a16:creationId xmlns:a16="http://schemas.microsoft.com/office/drawing/2014/main" id="{262DA627-1B86-FC30-97E1-6CB1B04DEF50}"/>
              </a:ext>
            </a:extLst>
          </p:cNvPr>
          <p:cNvSpPr txBox="1">
            <a:spLocks/>
          </p:cNvSpPr>
          <p:nvPr/>
        </p:nvSpPr>
        <p:spPr>
          <a:xfrm>
            <a:off x="5794598" y="2066304"/>
            <a:ext cx="2243316" cy="745165"/>
          </a:xfrm>
          <a:prstGeom prst="rect">
            <a:avLst/>
          </a:prstGeom>
          <a:solidFill>
            <a:srgbClr val="FFFBFD"/>
          </a:solidFill>
          <a:ln w="19050" cap="flat" cmpd="sng" algn="ctr">
            <a:solidFill>
              <a:srgbClr val="6D5F65"/>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lt1"/>
                </a:solidFill>
                <a:latin typeface="Rockwell" panose="020606030202050204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defTabSz="594360">
              <a:spcBef>
                <a:spcPts val="650"/>
              </a:spcBef>
            </a:pPr>
            <a:r>
              <a:rPr lang="de-DE" sz="910" kern="1200" err="1">
                <a:solidFill>
                  <a:srgbClr val="48373E"/>
                </a:solidFill>
                <a:latin typeface="Rockwell" panose="02060603020205020403" pitchFamily="18" charset="0"/>
                <a:ea typeface="+mn-ea"/>
                <a:cs typeface="+mn-cs"/>
              </a:rPr>
              <a:t>background</a:t>
            </a:r>
            <a:endParaRPr lang="de-DE" sz="910" kern="1200">
              <a:solidFill>
                <a:srgbClr val="48373E"/>
              </a:solidFill>
              <a:latin typeface="Rockwell" panose="02060603020205020403" pitchFamily="18" charset="0"/>
              <a:ea typeface="+mn-ea"/>
              <a:cs typeface="+mn-cs"/>
            </a:endParaRPr>
          </a:p>
          <a:p>
            <a:pPr algn="ctr" defTabSz="594360">
              <a:spcBef>
                <a:spcPts val="650"/>
              </a:spcBef>
            </a:pPr>
            <a:r>
              <a:rPr lang="en-GB" sz="910" kern="1200">
                <a:solidFill>
                  <a:srgbClr val="48373E"/>
                </a:solidFill>
                <a:latin typeface="Rockwell" panose="02060603020205020403" pitchFamily="18" charset="0"/>
                <a:ea typeface="+mn-ea"/>
                <a:cs typeface="+mn-cs"/>
              </a:rPr>
              <a:t>#FFFBFD</a:t>
            </a:r>
            <a:endParaRPr lang="en-GB" sz="1400">
              <a:solidFill>
                <a:srgbClr val="48373E"/>
              </a:solidFill>
            </a:endParaRPr>
          </a:p>
        </p:txBody>
      </p:sp>
      <p:sp>
        <p:nvSpPr>
          <p:cNvPr id="34" name="Content Placeholder 7">
            <a:extLst>
              <a:ext uri="{FF2B5EF4-FFF2-40B4-BE49-F238E27FC236}">
                <a16:creationId xmlns:a16="http://schemas.microsoft.com/office/drawing/2014/main" id="{D870D9DC-39EF-0FC6-3434-F582C4F78561}"/>
              </a:ext>
            </a:extLst>
          </p:cNvPr>
          <p:cNvSpPr txBox="1">
            <a:spLocks/>
          </p:cNvSpPr>
          <p:nvPr/>
        </p:nvSpPr>
        <p:spPr>
          <a:xfrm>
            <a:off x="5785116" y="2878498"/>
            <a:ext cx="2243316" cy="745165"/>
          </a:xfrm>
          <a:prstGeom prst="rect">
            <a:avLst/>
          </a:prstGeom>
          <a:solidFill>
            <a:schemeClr val="bg1"/>
          </a:solidFill>
          <a:ln w="19050" cap="flat" cmpd="sng" algn="ctr">
            <a:solidFill>
              <a:srgbClr val="6D5F65"/>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lt1"/>
                </a:solidFill>
                <a:latin typeface="Rockwell" panose="020606030202050204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defTabSz="594360">
              <a:spcBef>
                <a:spcPts val="650"/>
              </a:spcBef>
            </a:pPr>
            <a:r>
              <a:rPr lang="de-DE" sz="910" kern="1200" err="1">
                <a:solidFill>
                  <a:srgbClr val="48373E"/>
                </a:solidFill>
                <a:latin typeface="Rockwell" panose="02060603020205020403" pitchFamily="18" charset="0"/>
                <a:ea typeface="+mn-ea"/>
                <a:cs typeface="+mn-cs"/>
              </a:rPr>
              <a:t>background</a:t>
            </a:r>
            <a:r>
              <a:rPr lang="de-DE" sz="910" kern="1200">
                <a:solidFill>
                  <a:srgbClr val="48373E"/>
                </a:solidFill>
                <a:latin typeface="Rockwell" panose="02060603020205020403" pitchFamily="18" charset="0"/>
                <a:ea typeface="+mn-ea"/>
                <a:cs typeface="+mn-cs"/>
              </a:rPr>
              <a:t> 2</a:t>
            </a:r>
          </a:p>
          <a:p>
            <a:pPr algn="ctr" defTabSz="594360">
              <a:spcBef>
                <a:spcPts val="650"/>
              </a:spcBef>
            </a:pPr>
            <a:r>
              <a:rPr lang="en-GB" sz="910" kern="1200">
                <a:solidFill>
                  <a:srgbClr val="48373E"/>
                </a:solidFill>
                <a:latin typeface="Rockwell" panose="02060603020205020403" pitchFamily="18" charset="0"/>
                <a:ea typeface="+mn-ea"/>
                <a:cs typeface="+mn-cs"/>
              </a:rPr>
              <a:t>#FFF</a:t>
            </a:r>
            <a:endParaRPr lang="en-GB" sz="1400">
              <a:solidFill>
                <a:srgbClr val="48373E"/>
              </a:solidFill>
            </a:endParaRPr>
          </a:p>
        </p:txBody>
      </p:sp>
      <p:sp>
        <p:nvSpPr>
          <p:cNvPr id="3" name="Title 2">
            <a:extLst>
              <a:ext uri="{FF2B5EF4-FFF2-40B4-BE49-F238E27FC236}">
                <a16:creationId xmlns:a16="http://schemas.microsoft.com/office/drawing/2014/main" id="{C03ACE3B-28D8-F155-CB66-9CF543E55731}"/>
              </a:ext>
            </a:extLst>
          </p:cNvPr>
          <p:cNvSpPr>
            <a:spLocks noGrp="1"/>
          </p:cNvSpPr>
          <p:nvPr>
            <p:ph type="title"/>
          </p:nvPr>
        </p:nvSpPr>
        <p:spPr/>
        <p:txBody>
          <a:bodyPr/>
          <a:lstStyle/>
          <a:p>
            <a:r>
              <a:rPr lang="de-DE"/>
              <a:t>Design</a:t>
            </a:r>
            <a:endParaRPr lang="en-GB"/>
          </a:p>
        </p:txBody>
      </p:sp>
    </p:spTree>
    <p:extLst>
      <p:ext uri="{BB962C8B-B14F-4D97-AF65-F5344CB8AC3E}">
        <p14:creationId xmlns:p14="http://schemas.microsoft.com/office/powerpoint/2010/main" val="299528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0790-B952-4842-6800-4AB45D8DD758}"/>
              </a:ext>
            </a:extLst>
          </p:cNvPr>
          <p:cNvSpPr>
            <a:spLocks noGrp="1"/>
          </p:cNvSpPr>
          <p:nvPr>
            <p:ph type="ctrTitle"/>
          </p:nvPr>
        </p:nvSpPr>
        <p:spPr/>
        <p:txBody>
          <a:bodyPr/>
          <a:lstStyle/>
          <a:p>
            <a:r>
              <a:rPr lang="en-GB" sz="3600" err="1">
                <a:latin typeface="Aptos Display (Headings)"/>
              </a:rPr>
              <a:t>Bedarf</a:t>
            </a:r>
            <a:br>
              <a:rPr lang="en-GB" sz="4400">
                <a:latin typeface="Aptos Display (Headings)"/>
              </a:rPr>
            </a:br>
            <a:endParaRPr lang="en-GB" sz="2800">
              <a:latin typeface="Aptos Display (Headings)"/>
            </a:endParaRPr>
          </a:p>
        </p:txBody>
      </p:sp>
      <p:sp>
        <p:nvSpPr>
          <p:cNvPr id="3" name="Rectangle 2">
            <a:extLst>
              <a:ext uri="{FF2B5EF4-FFF2-40B4-BE49-F238E27FC236}">
                <a16:creationId xmlns:a16="http://schemas.microsoft.com/office/drawing/2014/main" id="{AB807414-528E-7D93-8CEA-4D92FC0864DB}"/>
              </a:ext>
            </a:extLst>
          </p:cNvPr>
          <p:cNvSpPr/>
          <p:nvPr/>
        </p:nvSpPr>
        <p:spPr>
          <a:xfrm>
            <a:off x="3972715" y="683381"/>
            <a:ext cx="3008060" cy="67648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Unternehmen erstellen dynamisch zu publizierenden Content mit KI</a:t>
            </a:r>
          </a:p>
        </p:txBody>
      </p:sp>
      <p:sp>
        <p:nvSpPr>
          <p:cNvPr id="6" name="Rectangle 5">
            <a:extLst>
              <a:ext uri="{FF2B5EF4-FFF2-40B4-BE49-F238E27FC236}">
                <a16:creationId xmlns:a16="http://schemas.microsoft.com/office/drawing/2014/main" id="{51F3B75E-6712-A3D6-3289-9AE726EB275E}"/>
              </a:ext>
            </a:extLst>
          </p:cNvPr>
          <p:cNvSpPr/>
          <p:nvPr/>
        </p:nvSpPr>
        <p:spPr>
          <a:xfrm>
            <a:off x="3972715" y="1422535"/>
            <a:ext cx="1340730" cy="307777"/>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err="1">
                <a:solidFill>
                  <a:srgbClr val="48373E"/>
                </a:solidFill>
                <a:latin typeface="Aptos (Body)"/>
              </a:rPr>
              <a:t>multi</a:t>
            </a:r>
            <a:r>
              <a:rPr lang="de-DE" sz="1600">
                <a:solidFill>
                  <a:srgbClr val="48373E"/>
                </a:solidFill>
                <a:latin typeface="Aptos (Body)"/>
              </a:rPr>
              <a:t> modal</a:t>
            </a:r>
            <a:endParaRPr lang="en-GB" sz="1600">
              <a:solidFill>
                <a:srgbClr val="48373E"/>
              </a:solidFill>
              <a:latin typeface="Aptos (Body)"/>
            </a:endParaRPr>
          </a:p>
        </p:txBody>
      </p:sp>
      <p:sp>
        <p:nvSpPr>
          <p:cNvPr id="8" name="Rectangle 7">
            <a:extLst>
              <a:ext uri="{FF2B5EF4-FFF2-40B4-BE49-F238E27FC236}">
                <a16:creationId xmlns:a16="http://schemas.microsoft.com/office/drawing/2014/main" id="{180D6BDF-81C9-9B05-4383-8B88F0B433DB}"/>
              </a:ext>
            </a:extLst>
          </p:cNvPr>
          <p:cNvSpPr/>
          <p:nvPr/>
        </p:nvSpPr>
        <p:spPr>
          <a:xfrm>
            <a:off x="3972715" y="1792979"/>
            <a:ext cx="1340730" cy="307777"/>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err="1">
                <a:solidFill>
                  <a:srgbClr val="48373E"/>
                </a:solidFill>
                <a:latin typeface="Aptos (Body)"/>
              </a:rPr>
              <a:t>content</a:t>
            </a:r>
            <a:endParaRPr lang="en-GB" sz="1600">
              <a:solidFill>
                <a:srgbClr val="48373E"/>
              </a:solidFill>
              <a:latin typeface="Aptos (Body)"/>
            </a:endParaRPr>
          </a:p>
        </p:txBody>
      </p:sp>
      <p:sp>
        <p:nvSpPr>
          <p:cNvPr id="4" name="Content Placeholder 7">
            <a:extLst>
              <a:ext uri="{FF2B5EF4-FFF2-40B4-BE49-F238E27FC236}">
                <a16:creationId xmlns:a16="http://schemas.microsoft.com/office/drawing/2014/main" id="{951797DF-697C-BA1D-625A-522C31DA6179}"/>
              </a:ext>
            </a:extLst>
          </p:cNvPr>
          <p:cNvSpPr txBox="1">
            <a:spLocks/>
          </p:cNvSpPr>
          <p:nvPr/>
        </p:nvSpPr>
        <p:spPr>
          <a:xfrm>
            <a:off x="2441318" y="509943"/>
            <a:ext cx="1340730" cy="511682"/>
          </a:xfrm>
          <a:prstGeom prst="rect">
            <a:avLst/>
          </a:prstGeom>
          <a:solidFill>
            <a:srgbClr val="FFFBFD"/>
          </a:solidFill>
          <a:ln w="19050" cap="flat" cmpd="sng" algn="ctr">
            <a:solidFill>
              <a:srgbClr val="6D5F65"/>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lt1"/>
                </a:solidFill>
                <a:latin typeface="Rockwell" panose="020606030202050204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defTabSz="594360">
              <a:spcBef>
                <a:spcPts val="650"/>
              </a:spcBef>
            </a:pPr>
            <a:r>
              <a:rPr lang="de-DE" sz="1400" kern="1200">
                <a:solidFill>
                  <a:srgbClr val="48373E"/>
                </a:solidFill>
                <a:latin typeface="Rockwell" panose="02060603020205020403" pitchFamily="18" charset="0"/>
                <a:ea typeface="+mn-ea"/>
                <a:cs typeface="+mn-cs"/>
              </a:rPr>
              <a:t>WARUM</a:t>
            </a:r>
            <a:endParaRPr lang="en-GB" sz="1400">
              <a:solidFill>
                <a:srgbClr val="48373E"/>
              </a:solidFill>
            </a:endParaRPr>
          </a:p>
        </p:txBody>
      </p:sp>
      <p:sp>
        <p:nvSpPr>
          <p:cNvPr id="5" name="Rectangle 4">
            <a:extLst>
              <a:ext uri="{FF2B5EF4-FFF2-40B4-BE49-F238E27FC236}">
                <a16:creationId xmlns:a16="http://schemas.microsoft.com/office/drawing/2014/main" id="{B9D4C29A-4D9D-C5F9-5054-60C7646CC526}"/>
              </a:ext>
            </a:extLst>
          </p:cNvPr>
          <p:cNvSpPr/>
          <p:nvPr/>
        </p:nvSpPr>
        <p:spPr>
          <a:xfrm>
            <a:off x="3972715" y="2533867"/>
            <a:ext cx="3008060" cy="67648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Der Content scheint ziemlich gut die Zwecke zu erfüllen </a:t>
            </a:r>
          </a:p>
        </p:txBody>
      </p:sp>
      <p:sp>
        <p:nvSpPr>
          <p:cNvPr id="7" name="Rectangle 6">
            <a:extLst>
              <a:ext uri="{FF2B5EF4-FFF2-40B4-BE49-F238E27FC236}">
                <a16:creationId xmlns:a16="http://schemas.microsoft.com/office/drawing/2014/main" id="{92F44422-7F64-9CF8-27BD-81902D4D5182}"/>
              </a:ext>
            </a:extLst>
          </p:cNvPr>
          <p:cNvSpPr/>
          <p:nvPr/>
        </p:nvSpPr>
        <p:spPr>
          <a:xfrm>
            <a:off x="3972715" y="4384353"/>
            <a:ext cx="3008060" cy="67648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Der Content muss nochmal verändert und überprüft werden</a:t>
            </a:r>
          </a:p>
        </p:txBody>
      </p:sp>
      <p:sp>
        <p:nvSpPr>
          <p:cNvPr id="9" name="Rectangle 8">
            <a:extLst>
              <a:ext uri="{FF2B5EF4-FFF2-40B4-BE49-F238E27FC236}">
                <a16:creationId xmlns:a16="http://schemas.microsoft.com/office/drawing/2014/main" id="{FC952A82-F141-0ED4-59F7-F9318AD86F76}"/>
              </a:ext>
            </a:extLst>
          </p:cNvPr>
          <p:cNvSpPr/>
          <p:nvPr/>
        </p:nvSpPr>
        <p:spPr>
          <a:xfrm>
            <a:off x="3972715" y="5123507"/>
            <a:ext cx="1900744" cy="307777"/>
          </a:xfrm>
          <a:prstGeom prst="rect">
            <a:avLst/>
          </a:prstGeom>
          <a:solidFill>
            <a:srgbClr val="446C77"/>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594360">
              <a:lnSpc>
                <a:spcPct val="90000"/>
              </a:lnSpc>
              <a:spcBef>
                <a:spcPts val="650"/>
              </a:spcBef>
              <a:spcAft>
                <a:spcPts val="600"/>
              </a:spcAft>
            </a:pPr>
            <a:r>
              <a:rPr lang="de-DE" sz="1600">
                <a:solidFill>
                  <a:schemeClr val="bg1"/>
                </a:solidFill>
                <a:latin typeface="Aptos (Body)"/>
              </a:rPr>
              <a:t>human in the loop</a:t>
            </a:r>
            <a:endParaRPr lang="en-GB" sz="1600">
              <a:solidFill>
                <a:schemeClr val="bg1"/>
              </a:solidFill>
              <a:latin typeface="Aptos (Body)"/>
            </a:endParaRPr>
          </a:p>
        </p:txBody>
      </p:sp>
      <p:sp>
        <p:nvSpPr>
          <p:cNvPr id="10" name="Rectangle 9">
            <a:extLst>
              <a:ext uri="{FF2B5EF4-FFF2-40B4-BE49-F238E27FC236}">
                <a16:creationId xmlns:a16="http://schemas.microsoft.com/office/drawing/2014/main" id="{32C74893-EEF0-AF40-BF94-B60EC11E78B8}"/>
              </a:ext>
            </a:extLst>
          </p:cNvPr>
          <p:cNvSpPr/>
          <p:nvPr/>
        </p:nvSpPr>
        <p:spPr>
          <a:xfrm>
            <a:off x="3972715" y="2163423"/>
            <a:ext cx="1340730" cy="307777"/>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err="1">
                <a:solidFill>
                  <a:srgbClr val="48373E"/>
                </a:solidFill>
                <a:latin typeface="Aptos (Body)"/>
              </a:rPr>
              <a:t>to</a:t>
            </a:r>
            <a:r>
              <a:rPr lang="de-DE" sz="1600">
                <a:solidFill>
                  <a:srgbClr val="48373E"/>
                </a:solidFill>
                <a:latin typeface="Aptos (Body)"/>
              </a:rPr>
              <a:t> publish</a:t>
            </a:r>
            <a:endParaRPr lang="en-GB" sz="1600">
              <a:solidFill>
                <a:srgbClr val="48373E"/>
              </a:solidFill>
              <a:latin typeface="Aptos (Body)"/>
            </a:endParaRPr>
          </a:p>
        </p:txBody>
      </p:sp>
      <p:sp>
        <p:nvSpPr>
          <p:cNvPr id="11" name="Rectangle 10">
            <a:extLst>
              <a:ext uri="{FF2B5EF4-FFF2-40B4-BE49-F238E27FC236}">
                <a16:creationId xmlns:a16="http://schemas.microsoft.com/office/drawing/2014/main" id="{97969095-65AA-CC4E-9FAE-BE05DD8213AC}"/>
              </a:ext>
            </a:extLst>
          </p:cNvPr>
          <p:cNvSpPr/>
          <p:nvPr/>
        </p:nvSpPr>
        <p:spPr>
          <a:xfrm>
            <a:off x="3972715" y="5493953"/>
            <a:ext cx="3008060" cy="67648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Der Content kann ausgeliefert werden</a:t>
            </a:r>
          </a:p>
        </p:txBody>
      </p:sp>
      <p:sp>
        <p:nvSpPr>
          <p:cNvPr id="12" name="Rectangle 11">
            <a:extLst>
              <a:ext uri="{FF2B5EF4-FFF2-40B4-BE49-F238E27FC236}">
                <a16:creationId xmlns:a16="http://schemas.microsoft.com/office/drawing/2014/main" id="{96BB30FF-6D41-656D-FD3B-9C042C3275E3}"/>
              </a:ext>
            </a:extLst>
          </p:cNvPr>
          <p:cNvSpPr/>
          <p:nvPr/>
        </p:nvSpPr>
        <p:spPr>
          <a:xfrm>
            <a:off x="3972715" y="3273021"/>
            <a:ext cx="2129341" cy="307777"/>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Fakten stimmen nicht</a:t>
            </a:r>
            <a:endParaRPr lang="en-GB" sz="1600">
              <a:solidFill>
                <a:srgbClr val="48373E"/>
              </a:solidFill>
              <a:latin typeface="Aptos (Body)"/>
            </a:endParaRPr>
          </a:p>
        </p:txBody>
      </p:sp>
      <p:sp>
        <p:nvSpPr>
          <p:cNvPr id="13" name="Rectangle 12">
            <a:extLst>
              <a:ext uri="{FF2B5EF4-FFF2-40B4-BE49-F238E27FC236}">
                <a16:creationId xmlns:a16="http://schemas.microsoft.com/office/drawing/2014/main" id="{C9E5721E-5FEA-C595-E0B2-68FA8CA87B69}"/>
              </a:ext>
            </a:extLst>
          </p:cNvPr>
          <p:cNvSpPr/>
          <p:nvPr/>
        </p:nvSpPr>
        <p:spPr>
          <a:xfrm>
            <a:off x="3972715" y="3643465"/>
            <a:ext cx="3248217" cy="307777"/>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Generierung hat Aspekt vergessen</a:t>
            </a:r>
            <a:endParaRPr lang="en-GB" sz="1600">
              <a:solidFill>
                <a:srgbClr val="48373E"/>
              </a:solidFill>
              <a:latin typeface="Aptos (Body)"/>
            </a:endParaRPr>
          </a:p>
        </p:txBody>
      </p:sp>
      <p:sp>
        <p:nvSpPr>
          <p:cNvPr id="14" name="Rectangle 13">
            <a:extLst>
              <a:ext uri="{FF2B5EF4-FFF2-40B4-BE49-F238E27FC236}">
                <a16:creationId xmlns:a16="http://schemas.microsoft.com/office/drawing/2014/main" id="{BB590058-00A5-7CF1-A357-70A72FD7C865}"/>
              </a:ext>
            </a:extLst>
          </p:cNvPr>
          <p:cNvSpPr/>
          <p:nvPr/>
        </p:nvSpPr>
        <p:spPr>
          <a:xfrm>
            <a:off x="3972715" y="4013909"/>
            <a:ext cx="3455607" cy="307777"/>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Modalitäten passen nicht zusammen</a:t>
            </a:r>
            <a:endParaRPr lang="en-GB" sz="1600">
              <a:solidFill>
                <a:srgbClr val="48373E"/>
              </a:solidFill>
              <a:latin typeface="Aptos (Body)"/>
            </a:endParaRPr>
          </a:p>
        </p:txBody>
      </p:sp>
      <p:cxnSp>
        <p:nvCxnSpPr>
          <p:cNvPr id="19" name="Straight Connector 18">
            <a:extLst>
              <a:ext uri="{FF2B5EF4-FFF2-40B4-BE49-F238E27FC236}">
                <a16:creationId xmlns:a16="http://schemas.microsoft.com/office/drawing/2014/main" id="{13605E1C-D039-6673-E6D7-259003530BA5}"/>
              </a:ext>
            </a:extLst>
          </p:cNvPr>
          <p:cNvCxnSpPr>
            <a:cxnSpLocks/>
          </p:cNvCxnSpPr>
          <p:nvPr/>
        </p:nvCxnSpPr>
        <p:spPr>
          <a:xfrm>
            <a:off x="7569724" y="699773"/>
            <a:ext cx="0" cy="5470667"/>
          </a:xfrm>
          <a:prstGeom prst="line">
            <a:avLst/>
          </a:prstGeom>
          <a:ln>
            <a:solidFill>
              <a:srgbClr val="2A4F5C"/>
            </a:solidFill>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CC60A4BA-B5D4-87C4-28F3-411422783EE8}"/>
              </a:ext>
            </a:extLst>
          </p:cNvPr>
          <p:cNvSpPr/>
          <p:nvPr/>
        </p:nvSpPr>
        <p:spPr>
          <a:xfrm>
            <a:off x="10063905" y="4732364"/>
            <a:ext cx="1890957" cy="276999"/>
          </a:xfrm>
          <a:prstGeom prst="rect">
            <a:avLst/>
          </a:prstGeom>
          <a:noFill/>
          <a:ln>
            <a:solidFill>
              <a:schemeClr val="tx1">
                <a:lumMod val="50000"/>
                <a:lumOff val="50000"/>
              </a:schemeClr>
            </a:solidFill>
          </a:ln>
        </p:spPr>
        <p:txBody>
          <a:bodyPr wrap="square" rtlCol="0">
            <a:spAutoFit/>
          </a:bodyPr>
          <a:lstStyle/>
          <a:p>
            <a:r>
              <a:rPr lang="de-DE" sz="1200">
                <a:solidFill>
                  <a:srgbClr val="0D0D0D"/>
                </a:solidFill>
                <a:latin typeface="Söhne"/>
              </a:rPr>
              <a:t>Fakten stimmen nicht ganz</a:t>
            </a:r>
            <a:endParaRPr lang="en-GB" sz="1200">
              <a:solidFill>
                <a:srgbClr val="0D0D0D"/>
              </a:solidFill>
              <a:latin typeface="Söhne"/>
            </a:endParaRPr>
          </a:p>
        </p:txBody>
      </p:sp>
      <p:sp>
        <p:nvSpPr>
          <p:cNvPr id="23" name="Rectangle 22">
            <a:extLst>
              <a:ext uri="{FF2B5EF4-FFF2-40B4-BE49-F238E27FC236}">
                <a16:creationId xmlns:a16="http://schemas.microsoft.com/office/drawing/2014/main" id="{9961A495-F785-C4B9-4D59-E8B7DBE02444}"/>
              </a:ext>
            </a:extLst>
          </p:cNvPr>
          <p:cNvSpPr/>
          <p:nvPr/>
        </p:nvSpPr>
        <p:spPr>
          <a:xfrm>
            <a:off x="9003764" y="5057502"/>
            <a:ext cx="2951098" cy="258532"/>
          </a:xfrm>
          <a:prstGeom prst="rect">
            <a:avLst/>
          </a:prstGeom>
          <a:noFill/>
          <a:ln>
            <a:solidFill>
              <a:schemeClr val="tx1">
                <a:lumMod val="50000"/>
                <a:lumOff val="50000"/>
              </a:schemeClr>
            </a:solidFill>
          </a:ln>
        </p:spPr>
        <p:txBody>
          <a:bodyPr wrap="square" rtlCol="0">
            <a:spAutoFit/>
          </a:bodyPr>
          <a:lstStyle/>
          <a:p>
            <a:pPr algn="ctr" defTabSz="594360">
              <a:lnSpc>
                <a:spcPct val="90000"/>
              </a:lnSpc>
              <a:spcBef>
                <a:spcPts val="650"/>
              </a:spcBef>
              <a:spcAft>
                <a:spcPts val="600"/>
              </a:spcAft>
            </a:pPr>
            <a:r>
              <a:rPr lang="de-DE" sz="1200">
                <a:solidFill>
                  <a:srgbClr val="0D0D0D"/>
                </a:solidFill>
                <a:latin typeface="Söhne"/>
              </a:rPr>
              <a:t>Modalitäten passen nicht genau zusammen</a:t>
            </a:r>
            <a:endParaRPr lang="en-GB" sz="1200">
              <a:solidFill>
                <a:srgbClr val="0D0D0D"/>
              </a:solidFill>
              <a:latin typeface="Söhne"/>
            </a:endParaRPr>
          </a:p>
        </p:txBody>
      </p:sp>
      <p:sp>
        <p:nvSpPr>
          <p:cNvPr id="27" name="Rectangle 26">
            <a:extLst>
              <a:ext uri="{FF2B5EF4-FFF2-40B4-BE49-F238E27FC236}">
                <a16:creationId xmlns:a16="http://schemas.microsoft.com/office/drawing/2014/main" id="{B7133805-769D-CB30-E516-DB93B8CA9F27}"/>
              </a:ext>
            </a:extLst>
          </p:cNvPr>
          <p:cNvSpPr/>
          <p:nvPr/>
        </p:nvSpPr>
        <p:spPr>
          <a:xfrm>
            <a:off x="10208821" y="5364174"/>
            <a:ext cx="1746041" cy="259558"/>
          </a:xfrm>
          <a:prstGeom prst="rect">
            <a:avLst/>
          </a:prstGeom>
          <a:noFill/>
          <a:ln>
            <a:solidFill>
              <a:schemeClr val="tx1">
                <a:lumMod val="50000"/>
                <a:lumOff val="50000"/>
              </a:schemeClr>
            </a:solidFill>
          </a:ln>
        </p:spPr>
        <p:txBody>
          <a:bodyPr wrap="square" rtlCol="0">
            <a:spAutoFit/>
          </a:bodyPr>
          <a:lstStyle/>
          <a:p>
            <a:pPr algn="r" defTabSz="594360">
              <a:lnSpc>
                <a:spcPct val="90000"/>
              </a:lnSpc>
              <a:spcBef>
                <a:spcPts val="650"/>
              </a:spcBef>
              <a:spcAft>
                <a:spcPts val="600"/>
              </a:spcAft>
            </a:pPr>
            <a:r>
              <a:rPr lang="de-DE" sz="1200">
                <a:solidFill>
                  <a:srgbClr val="0D0D0D"/>
                </a:solidFill>
                <a:latin typeface="Söhne"/>
              </a:rPr>
              <a:t>Markenrechtsverletzung</a:t>
            </a:r>
            <a:endParaRPr lang="en-GB" sz="1200">
              <a:solidFill>
                <a:srgbClr val="0D0D0D"/>
              </a:solidFill>
              <a:latin typeface="Söhne"/>
            </a:endParaRPr>
          </a:p>
        </p:txBody>
      </p:sp>
      <p:grpSp>
        <p:nvGrpSpPr>
          <p:cNvPr id="29" name="Group 28">
            <a:extLst>
              <a:ext uri="{FF2B5EF4-FFF2-40B4-BE49-F238E27FC236}">
                <a16:creationId xmlns:a16="http://schemas.microsoft.com/office/drawing/2014/main" id="{59F88DBC-DCD7-664E-A807-E5F76FDDA451}"/>
              </a:ext>
            </a:extLst>
          </p:cNvPr>
          <p:cNvGrpSpPr/>
          <p:nvPr/>
        </p:nvGrpSpPr>
        <p:grpSpPr>
          <a:xfrm>
            <a:off x="7747132" y="699773"/>
            <a:ext cx="4207730" cy="3988994"/>
            <a:chOff x="7886845" y="724408"/>
            <a:chExt cx="4207730" cy="3988994"/>
          </a:xfrm>
        </p:grpSpPr>
        <p:sp>
          <p:nvSpPr>
            <p:cNvPr id="17" name="Rectangle 16">
              <a:extLst>
                <a:ext uri="{FF2B5EF4-FFF2-40B4-BE49-F238E27FC236}">
                  <a16:creationId xmlns:a16="http://schemas.microsoft.com/office/drawing/2014/main" id="{5ED74331-4E0E-0189-5C45-58E52F8D551D}"/>
                </a:ext>
              </a:extLst>
            </p:cNvPr>
            <p:cNvSpPr/>
            <p:nvPr/>
          </p:nvSpPr>
          <p:spPr>
            <a:xfrm>
              <a:off x="7886845" y="724408"/>
              <a:ext cx="4207730" cy="3988994"/>
            </a:xfrm>
            <a:prstGeom prst="rect">
              <a:avLst/>
            </a:prstGeom>
            <a:solidFill>
              <a:schemeClr val="bg1">
                <a:lumMod val="65000"/>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3597B7C-A444-2C20-8268-55B41F79D5B7}"/>
                </a:ext>
              </a:extLst>
            </p:cNvPr>
            <p:cNvSpPr txBox="1"/>
            <p:nvPr/>
          </p:nvSpPr>
          <p:spPr>
            <a:xfrm>
              <a:off x="7976622" y="826079"/>
              <a:ext cx="4028177" cy="3785652"/>
            </a:xfrm>
            <a:prstGeom prst="rect">
              <a:avLst/>
            </a:prstGeom>
            <a:noFill/>
            <a:ln>
              <a:solidFill>
                <a:schemeClr val="tx1">
                  <a:lumMod val="50000"/>
                  <a:lumOff val="50000"/>
                </a:schemeClr>
              </a:solidFill>
            </a:ln>
          </p:spPr>
          <p:txBody>
            <a:bodyPr wrap="square" rtlCol="0">
              <a:spAutoFit/>
            </a:bodyPr>
            <a:lstStyle/>
            <a:p>
              <a:pPr marL="2243138">
                <a:tabLst>
                  <a:tab pos="84138" algn="l"/>
                </a:tabLst>
              </a:pPr>
              <a:r>
                <a:rPr lang="de-DE" sz="1200" b="0" i="0">
                  <a:solidFill>
                    <a:srgbClr val="0D0D0D"/>
                  </a:solidFill>
                  <a:effectLst/>
                  <a:latin typeface="Söhne"/>
                </a:rPr>
                <a:t>Der Pitch "KI-Innovationswettbewerb – Generative KI für den Mittelstand" zielt darauf ab, Unternehmen bei der Erstellung dynamisch publizierbaren Contents mit KI-Unterstützung zu fördern. Dabei werden sowohl rechtliche als auch unternehmens-spezifische Kriterien, wie</a:t>
              </a:r>
            </a:p>
            <a:p>
              <a:r>
                <a:rPr lang="de-DE" sz="1200" b="0" i="0">
                  <a:solidFill>
                    <a:srgbClr val="0D0D0D"/>
                  </a:solidFill>
                  <a:effectLst/>
                  <a:latin typeface="Söhne"/>
                </a:rPr>
                <a:t>Jugendschutz und Wettbewerbsregeln, berücksichtigt. Ein entscheidender Faktor ist die Kuration und Prüfung der Inhalte, um Konformität sicherzustellen und Wettbewerbs-verletzungen zu vermeiden. Die Innovation liegt in der Entwicklung eines Modells für die Kuration diverser Inhalte, das neben Jugendschutz auch individuelle Unternehmens-kriterien einbezieht, um einen breiten Einsatz im Mittelstand zu gewährleisten. chatGPT4.0</a:t>
              </a:r>
              <a:endParaRPr lang="en-GB" sz="1200"/>
            </a:p>
          </p:txBody>
        </p:sp>
        <p:pic>
          <p:nvPicPr>
            <p:cNvPr id="28" name="Picture 27" descr="A group of people in a room&#10;&#10;Description automatically generated">
              <a:extLst>
                <a:ext uri="{FF2B5EF4-FFF2-40B4-BE49-F238E27FC236}">
                  <a16:creationId xmlns:a16="http://schemas.microsoft.com/office/drawing/2014/main" id="{EC399AB4-A054-9EE3-8878-E44551CEC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471" y="934153"/>
              <a:ext cx="2076752" cy="2076752"/>
            </a:xfrm>
            <a:prstGeom prst="rect">
              <a:avLst/>
            </a:prstGeom>
          </p:spPr>
        </p:pic>
      </p:grpSp>
    </p:spTree>
    <p:extLst>
      <p:ext uri="{BB962C8B-B14F-4D97-AF65-F5344CB8AC3E}">
        <p14:creationId xmlns:p14="http://schemas.microsoft.com/office/powerpoint/2010/main" val="4212951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C0DD-D4BF-31BF-3C28-956E711C1BD1}"/>
              </a:ext>
            </a:extLst>
          </p:cNvPr>
          <p:cNvSpPr>
            <a:spLocks noGrp="1"/>
          </p:cNvSpPr>
          <p:nvPr>
            <p:ph type="title"/>
          </p:nvPr>
        </p:nvSpPr>
        <p:spPr/>
        <p:txBody>
          <a:bodyPr/>
          <a:lstStyle/>
          <a:p>
            <a:endParaRPr lang="en-GB"/>
          </a:p>
        </p:txBody>
      </p:sp>
      <p:cxnSp>
        <p:nvCxnSpPr>
          <p:cNvPr id="4" name="Connector: Curved 3">
            <a:extLst>
              <a:ext uri="{FF2B5EF4-FFF2-40B4-BE49-F238E27FC236}">
                <a16:creationId xmlns:a16="http://schemas.microsoft.com/office/drawing/2014/main" id="{39513B4A-DBC8-1944-80BF-64F9EA324C8F}"/>
              </a:ext>
            </a:extLst>
          </p:cNvPr>
          <p:cNvCxnSpPr/>
          <p:nvPr/>
        </p:nvCxnSpPr>
        <p:spPr>
          <a:xfrm>
            <a:off x="2905125" y="2438400"/>
            <a:ext cx="4391025" cy="2305050"/>
          </a:xfrm>
          <a:prstGeom prst="curvedConnector3">
            <a:avLst>
              <a:gd name="adj1" fmla="val 48698"/>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Action Button: Go Home 5">
            <a:hlinkClick r:id="" action="ppaction://hlinkshowjump?jump=firstslide" highlightClick="1"/>
            <a:extLst>
              <a:ext uri="{FF2B5EF4-FFF2-40B4-BE49-F238E27FC236}">
                <a16:creationId xmlns:a16="http://schemas.microsoft.com/office/drawing/2014/main" id="{71B6C9B4-04B0-5E2E-D4DC-E01E03C37DBC}"/>
              </a:ext>
            </a:extLst>
          </p:cNvPr>
          <p:cNvSpPr/>
          <p:nvPr/>
        </p:nvSpPr>
        <p:spPr>
          <a:xfrm>
            <a:off x="6429375" y="2228850"/>
            <a:ext cx="1428750" cy="1200150"/>
          </a:xfrm>
          <a:prstGeom prst="actionButtonHom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AFE8428C-4EFE-32A8-A074-7DB099EFD40C}"/>
              </a:ext>
            </a:extLst>
          </p:cNvPr>
          <p:cNvCxnSpPr/>
          <p:nvPr/>
        </p:nvCxnSpPr>
        <p:spPr>
          <a:xfrm>
            <a:off x="857250" y="4410075"/>
            <a:ext cx="334327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008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0790-B952-4842-6800-4AB45D8DD758}"/>
              </a:ext>
            </a:extLst>
          </p:cNvPr>
          <p:cNvSpPr>
            <a:spLocks noGrp="1"/>
          </p:cNvSpPr>
          <p:nvPr>
            <p:ph type="ctrTitle"/>
          </p:nvPr>
        </p:nvSpPr>
        <p:spPr/>
        <p:txBody>
          <a:bodyPr/>
          <a:lstStyle/>
          <a:p>
            <a:r>
              <a:rPr lang="en-GB" sz="3600" err="1">
                <a:latin typeface="Aptos Display (Headings)"/>
              </a:rPr>
              <a:t>Lösungsansatz</a:t>
            </a:r>
            <a:br>
              <a:rPr lang="en-GB" sz="4400">
                <a:latin typeface="Aptos Display (Headings)"/>
              </a:rPr>
            </a:br>
            <a:endParaRPr lang="en-GB" sz="2800">
              <a:latin typeface="Aptos Display (Headings)"/>
            </a:endParaRPr>
          </a:p>
        </p:txBody>
      </p:sp>
      <p:sp>
        <p:nvSpPr>
          <p:cNvPr id="31" name="TextBox 30">
            <a:extLst>
              <a:ext uri="{FF2B5EF4-FFF2-40B4-BE49-F238E27FC236}">
                <a16:creationId xmlns:a16="http://schemas.microsoft.com/office/drawing/2014/main" id="{4A9DB457-9C56-DACD-CE40-C80B5E9A0EC1}"/>
              </a:ext>
            </a:extLst>
          </p:cNvPr>
          <p:cNvSpPr txBox="1"/>
          <p:nvPr/>
        </p:nvSpPr>
        <p:spPr>
          <a:xfrm>
            <a:off x="4473586" y="2756187"/>
            <a:ext cx="1998481" cy="30777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chemeClr val="bg1"/>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modular</a:t>
            </a:r>
            <a:endParaRPr lang="en-GB"/>
          </a:p>
        </p:txBody>
      </p:sp>
      <p:sp>
        <p:nvSpPr>
          <p:cNvPr id="33" name="TextBox 32">
            <a:extLst>
              <a:ext uri="{FF2B5EF4-FFF2-40B4-BE49-F238E27FC236}">
                <a16:creationId xmlns:a16="http://schemas.microsoft.com/office/drawing/2014/main" id="{C0629270-4F96-4B81-E4B7-D44B57CE2FE5}"/>
              </a:ext>
            </a:extLst>
          </p:cNvPr>
          <p:cNvSpPr txBox="1"/>
          <p:nvPr/>
        </p:nvSpPr>
        <p:spPr>
          <a:xfrm>
            <a:off x="4473586" y="2368490"/>
            <a:ext cx="1998481" cy="30777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chemeClr val="bg1"/>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kurativ</a:t>
            </a:r>
            <a:endParaRPr lang="en-GB"/>
          </a:p>
        </p:txBody>
      </p:sp>
      <p:sp>
        <p:nvSpPr>
          <p:cNvPr id="34" name="TextBox 33">
            <a:extLst>
              <a:ext uri="{FF2B5EF4-FFF2-40B4-BE49-F238E27FC236}">
                <a16:creationId xmlns:a16="http://schemas.microsoft.com/office/drawing/2014/main" id="{DEB5A033-3C6A-4A7B-AE34-1F9A35094D26}"/>
              </a:ext>
            </a:extLst>
          </p:cNvPr>
          <p:cNvSpPr txBox="1"/>
          <p:nvPr/>
        </p:nvSpPr>
        <p:spPr>
          <a:xfrm>
            <a:off x="6844905" y="1958132"/>
            <a:ext cx="1998481" cy="307777"/>
          </a:xfrm>
          <a:prstGeom prst="rect">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910">
                <a:solidFill>
                  <a:srgbClr val="555555"/>
                </a:solidFill>
                <a:latin typeface="Rockwell" panose="020606030202050204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400">
                <a:solidFill>
                  <a:schemeClr val="bg1"/>
                </a:solidFill>
                <a:latin typeface="Aptos (Body)"/>
              </a:rPr>
              <a:t>bewertend</a:t>
            </a:r>
            <a:endParaRPr lang="en-GB" sz="1400">
              <a:solidFill>
                <a:schemeClr val="bg1"/>
              </a:solidFill>
              <a:latin typeface="Aptos (Body)"/>
            </a:endParaRPr>
          </a:p>
        </p:txBody>
      </p:sp>
      <p:sp>
        <p:nvSpPr>
          <p:cNvPr id="35" name="TextBox 34">
            <a:extLst>
              <a:ext uri="{FF2B5EF4-FFF2-40B4-BE49-F238E27FC236}">
                <a16:creationId xmlns:a16="http://schemas.microsoft.com/office/drawing/2014/main" id="{1FAA4AB0-E0C9-4DF8-60EA-1DCA5801A14B}"/>
              </a:ext>
            </a:extLst>
          </p:cNvPr>
          <p:cNvSpPr txBox="1"/>
          <p:nvPr/>
        </p:nvSpPr>
        <p:spPr>
          <a:xfrm>
            <a:off x="6844905" y="2345829"/>
            <a:ext cx="1998481" cy="307777"/>
          </a:xfrm>
          <a:prstGeom prst="rect">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chemeClr val="bg1"/>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korrigierend</a:t>
            </a:r>
            <a:endParaRPr lang="en-GB"/>
          </a:p>
        </p:txBody>
      </p:sp>
      <p:sp>
        <p:nvSpPr>
          <p:cNvPr id="36" name="TextBox 35">
            <a:extLst>
              <a:ext uri="{FF2B5EF4-FFF2-40B4-BE49-F238E27FC236}">
                <a16:creationId xmlns:a16="http://schemas.microsoft.com/office/drawing/2014/main" id="{9D878405-CA94-233D-E962-91395FC65CC8}"/>
              </a:ext>
            </a:extLst>
          </p:cNvPr>
          <p:cNvSpPr txBox="1"/>
          <p:nvPr/>
        </p:nvSpPr>
        <p:spPr>
          <a:xfrm>
            <a:off x="6844905" y="2733526"/>
            <a:ext cx="1998481" cy="307777"/>
          </a:xfrm>
          <a:prstGeom prst="rect">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chemeClr val="bg1"/>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auswählend</a:t>
            </a:r>
            <a:endParaRPr lang="en-GB"/>
          </a:p>
        </p:txBody>
      </p:sp>
      <p:sp>
        <p:nvSpPr>
          <p:cNvPr id="37" name="TextBox 36">
            <a:extLst>
              <a:ext uri="{FF2B5EF4-FFF2-40B4-BE49-F238E27FC236}">
                <a16:creationId xmlns:a16="http://schemas.microsoft.com/office/drawing/2014/main" id="{8EEDAB5B-7532-DC60-94DC-B876F5C925EB}"/>
              </a:ext>
            </a:extLst>
          </p:cNvPr>
          <p:cNvSpPr txBox="1"/>
          <p:nvPr/>
        </p:nvSpPr>
        <p:spPr>
          <a:xfrm>
            <a:off x="6844905" y="3121223"/>
            <a:ext cx="1998481" cy="307777"/>
          </a:xfrm>
          <a:prstGeom prst="rect">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chemeClr val="bg1"/>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kategorisierend</a:t>
            </a:r>
            <a:endParaRPr lang="en-GB"/>
          </a:p>
        </p:txBody>
      </p:sp>
      <p:sp>
        <p:nvSpPr>
          <p:cNvPr id="39" name="TextBox 38">
            <a:extLst>
              <a:ext uri="{FF2B5EF4-FFF2-40B4-BE49-F238E27FC236}">
                <a16:creationId xmlns:a16="http://schemas.microsoft.com/office/drawing/2014/main" id="{2B1E1A3B-623B-4FC3-ABF8-C9CF0ACDAC3A}"/>
              </a:ext>
            </a:extLst>
          </p:cNvPr>
          <p:cNvSpPr txBox="1"/>
          <p:nvPr/>
        </p:nvSpPr>
        <p:spPr>
          <a:xfrm>
            <a:off x="9213011" y="1953689"/>
            <a:ext cx="1998481" cy="307777"/>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rgbClr val="48373E"/>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b="1"/>
              <a:t>Jugendschutz</a:t>
            </a:r>
            <a:endParaRPr lang="en-GB" b="1"/>
          </a:p>
        </p:txBody>
      </p:sp>
      <p:sp>
        <p:nvSpPr>
          <p:cNvPr id="40" name="TextBox 39">
            <a:extLst>
              <a:ext uri="{FF2B5EF4-FFF2-40B4-BE49-F238E27FC236}">
                <a16:creationId xmlns:a16="http://schemas.microsoft.com/office/drawing/2014/main" id="{6FB3554E-8DBB-ADE8-760D-B7511FA0E9EE}"/>
              </a:ext>
            </a:extLst>
          </p:cNvPr>
          <p:cNvSpPr txBox="1"/>
          <p:nvPr/>
        </p:nvSpPr>
        <p:spPr>
          <a:xfrm>
            <a:off x="9213011" y="2341479"/>
            <a:ext cx="1998481" cy="307777"/>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rgbClr val="48373E"/>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Wettbewerb</a:t>
            </a:r>
            <a:endParaRPr lang="en-GB"/>
          </a:p>
        </p:txBody>
      </p:sp>
      <p:sp>
        <p:nvSpPr>
          <p:cNvPr id="41" name="TextBox 40">
            <a:extLst>
              <a:ext uri="{FF2B5EF4-FFF2-40B4-BE49-F238E27FC236}">
                <a16:creationId xmlns:a16="http://schemas.microsoft.com/office/drawing/2014/main" id="{06D548EB-2938-9EC1-279E-16989B2AD94A}"/>
              </a:ext>
            </a:extLst>
          </p:cNvPr>
          <p:cNvSpPr txBox="1"/>
          <p:nvPr/>
        </p:nvSpPr>
        <p:spPr>
          <a:xfrm>
            <a:off x="9213011" y="2729269"/>
            <a:ext cx="1998481" cy="307777"/>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910">
                <a:solidFill>
                  <a:srgbClr val="48373E"/>
                </a:solidFill>
                <a:latin typeface="Rockwell" panose="020606030202050204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400">
                <a:latin typeface="Aptos (Body)"/>
              </a:rPr>
              <a:t>Patent</a:t>
            </a:r>
            <a:endParaRPr lang="en-GB" sz="1400">
              <a:latin typeface="Aptos (Body)"/>
            </a:endParaRPr>
          </a:p>
        </p:txBody>
      </p:sp>
      <p:sp>
        <p:nvSpPr>
          <p:cNvPr id="43" name="TextBox 42">
            <a:extLst>
              <a:ext uri="{FF2B5EF4-FFF2-40B4-BE49-F238E27FC236}">
                <a16:creationId xmlns:a16="http://schemas.microsoft.com/office/drawing/2014/main" id="{D72E26CB-5637-0AD4-6F1C-9F0740656D05}"/>
              </a:ext>
            </a:extLst>
          </p:cNvPr>
          <p:cNvSpPr txBox="1"/>
          <p:nvPr/>
        </p:nvSpPr>
        <p:spPr>
          <a:xfrm>
            <a:off x="9213011" y="3278606"/>
            <a:ext cx="1998481" cy="307777"/>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910">
                <a:solidFill>
                  <a:srgbClr val="48373E"/>
                </a:solidFill>
                <a:latin typeface="Rockwell" panose="020606030202050204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400" b="1">
                <a:latin typeface="Aptos (Body)"/>
              </a:rPr>
              <a:t>QA - Kriterien </a:t>
            </a:r>
            <a:endParaRPr lang="en-GB" sz="1400" b="1">
              <a:latin typeface="Aptos (Body)"/>
            </a:endParaRPr>
          </a:p>
        </p:txBody>
      </p:sp>
      <p:sp>
        <p:nvSpPr>
          <p:cNvPr id="44" name="TextBox 43">
            <a:extLst>
              <a:ext uri="{FF2B5EF4-FFF2-40B4-BE49-F238E27FC236}">
                <a16:creationId xmlns:a16="http://schemas.microsoft.com/office/drawing/2014/main" id="{F546D473-D4B9-6841-9456-24D3CA05CDDE}"/>
              </a:ext>
            </a:extLst>
          </p:cNvPr>
          <p:cNvSpPr txBox="1"/>
          <p:nvPr/>
        </p:nvSpPr>
        <p:spPr>
          <a:xfrm>
            <a:off x="9213011" y="3666396"/>
            <a:ext cx="1998481" cy="307777"/>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910">
                <a:solidFill>
                  <a:srgbClr val="48373E"/>
                </a:solidFill>
                <a:latin typeface="Rockwell" panose="020606030202050204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400">
                <a:latin typeface="Aptos (Body)"/>
              </a:rPr>
              <a:t>Unternehmens-</a:t>
            </a:r>
            <a:r>
              <a:rPr lang="de-DE" sz="1400" err="1">
                <a:latin typeface="Aptos (Body)"/>
              </a:rPr>
              <a:t>Sprech</a:t>
            </a:r>
            <a:endParaRPr lang="en-GB" sz="1400">
              <a:latin typeface="Aptos (Body)"/>
            </a:endParaRPr>
          </a:p>
        </p:txBody>
      </p:sp>
      <p:sp>
        <p:nvSpPr>
          <p:cNvPr id="46" name="TextBox 45">
            <a:extLst>
              <a:ext uri="{FF2B5EF4-FFF2-40B4-BE49-F238E27FC236}">
                <a16:creationId xmlns:a16="http://schemas.microsoft.com/office/drawing/2014/main" id="{D6AE111E-2217-A631-0E0E-384376A2C198}"/>
              </a:ext>
            </a:extLst>
          </p:cNvPr>
          <p:cNvSpPr txBox="1"/>
          <p:nvPr/>
        </p:nvSpPr>
        <p:spPr>
          <a:xfrm>
            <a:off x="9213011" y="4054187"/>
            <a:ext cx="1998481" cy="307777"/>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910">
                <a:solidFill>
                  <a:srgbClr val="48373E"/>
                </a:solidFill>
                <a:latin typeface="Rockwell" panose="020606030202050204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400">
                <a:latin typeface="Aptos (Body)"/>
              </a:rPr>
              <a:t>Zielgruppen-</a:t>
            </a:r>
            <a:r>
              <a:rPr lang="de-DE" sz="1400" err="1">
                <a:latin typeface="Aptos (Body)"/>
              </a:rPr>
              <a:t>Sprech</a:t>
            </a:r>
            <a:endParaRPr lang="en-GB" sz="1400">
              <a:latin typeface="Aptos (Body)"/>
            </a:endParaRPr>
          </a:p>
        </p:txBody>
      </p:sp>
      <p:sp>
        <p:nvSpPr>
          <p:cNvPr id="47" name="TextBox 46">
            <a:extLst>
              <a:ext uri="{FF2B5EF4-FFF2-40B4-BE49-F238E27FC236}">
                <a16:creationId xmlns:a16="http://schemas.microsoft.com/office/drawing/2014/main" id="{7403FE74-F673-C8C6-58D8-BF2A9F1EDB5D}"/>
              </a:ext>
            </a:extLst>
          </p:cNvPr>
          <p:cNvSpPr txBox="1"/>
          <p:nvPr/>
        </p:nvSpPr>
        <p:spPr>
          <a:xfrm>
            <a:off x="6844905" y="1570435"/>
            <a:ext cx="1998481" cy="307777"/>
          </a:xfrm>
          <a:prstGeom prst="rect">
            <a:avLst/>
          </a:prstGeom>
          <a:solidFill>
            <a:srgbClr val="92B2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rgbClr val="48373E"/>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Medialer Inhalt</a:t>
            </a:r>
            <a:endParaRPr lang="en-GB"/>
          </a:p>
        </p:txBody>
      </p:sp>
      <p:sp>
        <p:nvSpPr>
          <p:cNvPr id="48" name="TextBox 47">
            <a:extLst>
              <a:ext uri="{FF2B5EF4-FFF2-40B4-BE49-F238E27FC236}">
                <a16:creationId xmlns:a16="http://schemas.microsoft.com/office/drawing/2014/main" id="{7DC81C24-A6E6-0962-2167-B1CBB4415A7B}"/>
              </a:ext>
            </a:extLst>
          </p:cNvPr>
          <p:cNvSpPr txBox="1"/>
          <p:nvPr/>
        </p:nvSpPr>
        <p:spPr>
          <a:xfrm>
            <a:off x="9213011" y="1565899"/>
            <a:ext cx="1998481" cy="307777"/>
          </a:xfrm>
          <a:prstGeom prst="rect">
            <a:avLst/>
          </a:prstGeom>
          <a:solidFill>
            <a:srgbClr val="92B2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910">
                <a:solidFill>
                  <a:srgbClr val="48373E"/>
                </a:solidFill>
                <a:latin typeface="Rockwell" panose="020606030202050204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400">
                <a:latin typeface="Aptos (Body)"/>
              </a:rPr>
              <a:t>Vorgaben Check</a:t>
            </a:r>
            <a:endParaRPr lang="en-GB" sz="1400">
              <a:latin typeface="Aptos (Body)"/>
            </a:endParaRPr>
          </a:p>
        </p:txBody>
      </p:sp>
      <p:sp>
        <p:nvSpPr>
          <p:cNvPr id="50" name="TextBox 49">
            <a:extLst>
              <a:ext uri="{FF2B5EF4-FFF2-40B4-BE49-F238E27FC236}">
                <a16:creationId xmlns:a16="http://schemas.microsoft.com/office/drawing/2014/main" id="{2FEF8B77-5337-A9E3-000C-B74513A2F2E5}"/>
              </a:ext>
            </a:extLst>
          </p:cNvPr>
          <p:cNvSpPr txBox="1"/>
          <p:nvPr/>
        </p:nvSpPr>
        <p:spPr>
          <a:xfrm>
            <a:off x="4473586" y="1593096"/>
            <a:ext cx="1998481" cy="307777"/>
          </a:xfrm>
          <a:prstGeom prst="rect">
            <a:avLst/>
          </a:prstGeom>
          <a:solidFill>
            <a:srgbClr val="92B2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rgbClr val="48373E"/>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Service</a:t>
            </a:r>
            <a:endParaRPr lang="en-GB"/>
          </a:p>
        </p:txBody>
      </p:sp>
      <p:sp>
        <p:nvSpPr>
          <p:cNvPr id="51" name="TextBox 50">
            <a:extLst>
              <a:ext uri="{FF2B5EF4-FFF2-40B4-BE49-F238E27FC236}">
                <a16:creationId xmlns:a16="http://schemas.microsoft.com/office/drawing/2014/main" id="{4D925E77-FA6E-67AE-5946-D0D6635A0652}"/>
              </a:ext>
            </a:extLst>
          </p:cNvPr>
          <p:cNvSpPr txBox="1"/>
          <p:nvPr/>
        </p:nvSpPr>
        <p:spPr>
          <a:xfrm>
            <a:off x="4473586" y="1980793"/>
            <a:ext cx="1998481" cy="30777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chemeClr val="bg1"/>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Selbst generative KI</a:t>
            </a:r>
            <a:endParaRPr lang="en-GB"/>
          </a:p>
        </p:txBody>
      </p:sp>
      <p:sp>
        <p:nvSpPr>
          <p:cNvPr id="52" name="TextBox 51">
            <a:extLst>
              <a:ext uri="{FF2B5EF4-FFF2-40B4-BE49-F238E27FC236}">
                <a16:creationId xmlns:a16="http://schemas.microsoft.com/office/drawing/2014/main" id="{0337241F-B8D3-1F46-ECFC-2B72661E82CE}"/>
              </a:ext>
            </a:extLst>
          </p:cNvPr>
          <p:cNvSpPr txBox="1"/>
          <p:nvPr/>
        </p:nvSpPr>
        <p:spPr>
          <a:xfrm>
            <a:off x="4473586" y="3143884"/>
            <a:ext cx="1998481" cy="30777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chemeClr val="bg1"/>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dynamisch</a:t>
            </a:r>
            <a:endParaRPr lang="en-GB"/>
          </a:p>
        </p:txBody>
      </p:sp>
      <p:sp>
        <p:nvSpPr>
          <p:cNvPr id="53" name="TextBox 52">
            <a:extLst>
              <a:ext uri="{FF2B5EF4-FFF2-40B4-BE49-F238E27FC236}">
                <a16:creationId xmlns:a16="http://schemas.microsoft.com/office/drawing/2014/main" id="{35BE1447-0E80-4E60-04AF-56C04570FE14}"/>
              </a:ext>
            </a:extLst>
          </p:cNvPr>
          <p:cNvSpPr txBox="1"/>
          <p:nvPr/>
        </p:nvSpPr>
        <p:spPr>
          <a:xfrm>
            <a:off x="9213011" y="4441980"/>
            <a:ext cx="1998481" cy="307777"/>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910">
                <a:solidFill>
                  <a:srgbClr val="48373E"/>
                </a:solidFill>
                <a:latin typeface="Rockwell" panose="020606030202050204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400">
                <a:latin typeface="Aptos (Body)"/>
              </a:rPr>
              <a:t>Wertvorstellungen</a:t>
            </a:r>
            <a:endParaRPr lang="en-GB" sz="1400">
              <a:latin typeface="Aptos (Body)"/>
            </a:endParaRPr>
          </a:p>
        </p:txBody>
      </p:sp>
      <p:sp>
        <p:nvSpPr>
          <p:cNvPr id="54" name="TextBox 53">
            <a:extLst>
              <a:ext uri="{FF2B5EF4-FFF2-40B4-BE49-F238E27FC236}">
                <a16:creationId xmlns:a16="http://schemas.microsoft.com/office/drawing/2014/main" id="{9AF955EF-09F7-D975-1F05-B00167B0E6AF}"/>
              </a:ext>
            </a:extLst>
          </p:cNvPr>
          <p:cNvSpPr txBox="1"/>
          <p:nvPr/>
        </p:nvSpPr>
        <p:spPr>
          <a:xfrm>
            <a:off x="4473586" y="3531581"/>
            <a:ext cx="1998481" cy="30777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chemeClr val="bg1"/>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a:t>unabhängig</a:t>
            </a:r>
            <a:endParaRPr lang="en-GB"/>
          </a:p>
        </p:txBody>
      </p:sp>
      <p:sp>
        <p:nvSpPr>
          <p:cNvPr id="56" name="TextBox 55">
            <a:extLst>
              <a:ext uri="{FF2B5EF4-FFF2-40B4-BE49-F238E27FC236}">
                <a16:creationId xmlns:a16="http://schemas.microsoft.com/office/drawing/2014/main" id="{E130FCED-C54D-AAA3-41E9-6D9EBA89A7E2}"/>
              </a:ext>
            </a:extLst>
          </p:cNvPr>
          <p:cNvSpPr txBox="1"/>
          <p:nvPr/>
        </p:nvSpPr>
        <p:spPr>
          <a:xfrm>
            <a:off x="6844905" y="1087291"/>
            <a:ext cx="1998481" cy="369332"/>
          </a:xfrm>
          <a:prstGeom prst="rect">
            <a:avLst/>
          </a:prstGeom>
          <a:noFill/>
        </p:spPr>
        <p:txBody>
          <a:bodyPr wrap="square" rtlCol="0">
            <a:spAutoFit/>
          </a:bodyPr>
          <a:lstStyle/>
          <a:p>
            <a:pPr algn="ctr"/>
            <a:r>
              <a:rPr lang="de-DE" b="1" i="1"/>
              <a:t>qualitativ</a:t>
            </a:r>
            <a:endParaRPr lang="en-GB"/>
          </a:p>
        </p:txBody>
      </p:sp>
      <p:sp>
        <p:nvSpPr>
          <p:cNvPr id="57" name="TextBox 56">
            <a:extLst>
              <a:ext uri="{FF2B5EF4-FFF2-40B4-BE49-F238E27FC236}">
                <a16:creationId xmlns:a16="http://schemas.microsoft.com/office/drawing/2014/main" id="{1B697901-0513-E045-1018-E4EC144BD1E8}"/>
              </a:ext>
            </a:extLst>
          </p:cNvPr>
          <p:cNvSpPr txBox="1"/>
          <p:nvPr/>
        </p:nvSpPr>
        <p:spPr>
          <a:xfrm>
            <a:off x="9213011" y="1084974"/>
            <a:ext cx="1998479" cy="369332"/>
          </a:xfrm>
          <a:prstGeom prst="rect">
            <a:avLst/>
          </a:prstGeom>
          <a:noFill/>
        </p:spPr>
        <p:txBody>
          <a:bodyPr wrap="square" rtlCol="0">
            <a:spAutoFit/>
          </a:bodyPr>
          <a:lstStyle/>
          <a:p>
            <a:pPr algn="ctr"/>
            <a:r>
              <a:rPr lang="de-DE" b="1" i="1"/>
              <a:t>Topics</a:t>
            </a:r>
            <a:endParaRPr lang="en-GB"/>
          </a:p>
        </p:txBody>
      </p:sp>
      <p:sp>
        <p:nvSpPr>
          <p:cNvPr id="58" name="TextBox 57">
            <a:extLst>
              <a:ext uri="{FF2B5EF4-FFF2-40B4-BE49-F238E27FC236}">
                <a16:creationId xmlns:a16="http://schemas.microsoft.com/office/drawing/2014/main" id="{238258E2-1C46-28B3-14CB-5DF67D4F287F}"/>
              </a:ext>
            </a:extLst>
          </p:cNvPr>
          <p:cNvSpPr txBox="1"/>
          <p:nvPr/>
        </p:nvSpPr>
        <p:spPr>
          <a:xfrm>
            <a:off x="4473586" y="757345"/>
            <a:ext cx="1998480" cy="646331"/>
          </a:xfrm>
          <a:prstGeom prst="rect">
            <a:avLst/>
          </a:prstGeom>
          <a:noFill/>
        </p:spPr>
        <p:txBody>
          <a:bodyPr wrap="square" rtlCol="0">
            <a:spAutoFit/>
          </a:bodyPr>
          <a:lstStyle/>
          <a:p>
            <a:pPr algn="ctr"/>
            <a:r>
              <a:rPr lang="de-DE" b="1" i="1"/>
              <a:t>Beratung &amp; Support für KIs</a:t>
            </a:r>
            <a:endParaRPr lang="en-GB"/>
          </a:p>
        </p:txBody>
      </p:sp>
      <p:sp>
        <p:nvSpPr>
          <p:cNvPr id="10" name="Content Placeholder 7">
            <a:extLst>
              <a:ext uri="{FF2B5EF4-FFF2-40B4-BE49-F238E27FC236}">
                <a16:creationId xmlns:a16="http://schemas.microsoft.com/office/drawing/2014/main" id="{D8D18B03-46FE-B11A-1469-05FF859BCB63}"/>
              </a:ext>
            </a:extLst>
          </p:cNvPr>
          <p:cNvSpPr txBox="1">
            <a:spLocks/>
          </p:cNvSpPr>
          <p:nvPr/>
        </p:nvSpPr>
        <p:spPr>
          <a:xfrm>
            <a:off x="2441318" y="509943"/>
            <a:ext cx="1340730" cy="511682"/>
          </a:xfrm>
          <a:prstGeom prst="rect">
            <a:avLst/>
          </a:prstGeom>
          <a:solidFill>
            <a:srgbClr val="FFFBFD"/>
          </a:solidFill>
          <a:ln w="19050" cap="flat" cmpd="sng" algn="ctr">
            <a:solidFill>
              <a:srgbClr val="6D5F65"/>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lt1"/>
                </a:solidFill>
                <a:latin typeface="Rockwell" panose="020606030202050204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defTabSz="594360">
              <a:spcBef>
                <a:spcPts val="650"/>
              </a:spcBef>
            </a:pPr>
            <a:r>
              <a:rPr lang="de-DE" sz="1400" kern="1200">
                <a:solidFill>
                  <a:srgbClr val="48373E"/>
                </a:solidFill>
                <a:latin typeface="Rockwell" panose="02060603020205020403" pitchFamily="18" charset="0"/>
                <a:ea typeface="+mn-ea"/>
                <a:cs typeface="+mn-cs"/>
              </a:rPr>
              <a:t>WIE</a:t>
            </a:r>
            <a:endParaRPr lang="en-GB" sz="1400">
              <a:solidFill>
                <a:srgbClr val="48373E"/>
              </a:solidFill>
            </a:endParaRPr>
          </a:p>
        </p:txBody>
      </p:sp>
    </p:spTree>
    <p:extLst>
      <p:ext uri="{BB962C8B-B14F-4D97-AF65-F5344CB8AC3E}">
        <p14:creationId xmlns:p14="http://schemas.microsoft.com/office/powerpoint/2010/main" val="223850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B6C554B-952B-19BE-AD84-C0F7BFD75316}"/>
              </a:ext>
            </a:extLst>
          </p:cNvPr>
          <p:cNvSpPr/>
          <p:nvPr/>
        </p:nvSpPr>
        <p:spPr>
          <a:xfrm>
            <a:off x="3398231" y="1558185"/>
            <a:ext cx="2437722" cy="611686"/>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600">
                <a:solidFill>
                  <a:srgbClr val="48373E"/>
                </a:solidFill>
                <a:latin typeface="Aptos (Body)"/>
              </a:rPr>
              <a:t>Allgemeine &amp; Individuelle</a:t>
            </a:r>
          </a:p>
          <a:p>
            <a:pPr algn="ctr" defTabSz="594360">
              <a:spcAft>
                <a:spcPts val="600"/>
              </a:spcAft>
            </a:pPr>
            <a:r>
              <a:rPr lang="de-DE" sz="1600" b="1">
                <a:solidFill>
                  <a:srgbClr val="48373E"/>
                </a:solidFill>
                <a:latin typeface="Aptos (Body)"/>
              </a:rPr>
              <a:t>Kriterien</a:t>
            </a:r>
            <a:endParaRPr lang="en-GB" sz="1600">
              <a:solidFill>
                <a:srgbClr val="48373E"/>
              </a:solidFill>
              <a:latin typeface="Aptos (Body)"/>
            </a:endParaRPr>
          </a:p>
        </p:txBody>
      </p:sp>
      <p:sp>
        <p:nvSpPr>
          <p:cNvPr id="34" name="Isosceles Triangle 33">
            <a:extLst>
              <a:ext uri="{FF2B5EF4-FFF2-40B4-BE49-F238E27FC236}">
                <a16:creationId xmlns:a16="http://schemas.microsoft.com/office/drawing/2014/main" id="{25D89CBC-4377-24EE-CA2C-FC91A879B366}"/>
              </a:ext>
            </a:extLst>
          </p:cNvPr>
          <p:cNvSpPr/>
          <p:nvPr/>
        </p:nvSpPr>
        <p:spPr>
          <a:xfrm rot="16200000" flipH="1" flipV="1">
            <a:off x="5720428" y="1697172"/>
            <a:ext cx="611687" cy="315627"/>
          </a:xfrm>
          <a:prstGeom prst="triangle">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endParaRPr lang="en-GB" sz="1600">
              <a:solidFill>
                <a:srgbClr val="48373E"/>
              </a:solidFill>
              <a:latin typeface="Aptos (Body)"/>
            </a:endParaRPr>
          </a:p>
        </p:txBody>
      </p:sp>
      <p:sp>
        <p:nvSpPr>
          <p:cNvPr id="23" name="Rectangle 22">
            <a:extLst>
              <a:ext uri="{FF2B5EF4-FFF2-40B4-BE49-F238E27FC236}">
                <a16:creationId xmlns:a16="http://schemas.microsoft.com/office/drawing/2014/main" id="{7A8CFC53-313A-9328-5BDF-9D7E9185AA2C}"/>
              </a:ext>
            </a:extLst>
          </p:cNvPr>
          <p:cNvSpPr/>
          <p:nvPr/>
        </p:nvSpPr>
        <p:spPr>
          <a:xfrm>
            <a:off x="3398231" y="2814927"/>
            <a:ext cx="7800171" cy="1788666"/>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48373E"/>
              </a:solidFill>
              <a:latin typeface="Rockwell" panose="02060603020205020403" pitchFamily="18" charset="0"/>
            </a:endParaRPr>
          </a:p>
        </p:txBody>
      </p:sp>
      <p:grpSp>
        <p:nvGrpSpPr>
          <p:cNvPr id="5" name="Group 4">
            <a:extLst>
              <a:ext uri="{FF2B5EF4-FFF2-40B4-BE49-F238E27FC236}">
                <a16:creationId xmlns:a16="http://schemas.microsoft.com/office/drawing/2014/main" id="{D71DEFC0-AEA1-13E1-A9D0-CE2C54EFC067}"/>
              </a:ext>
            </a:extLst>
          </p:cNvPr>
          <p:cNvGrpSpPr/>
          <p:nvPr/>
        </p:nvGrpSpPr>
        <p:grpSpPr>
          <a:xfrm>
            <a:off x="6232233" y="1405438"/>
            <a:ext cx="2465832" cy="1904672"/>
            <a:chOff x="3480045" y="273164"/>
            <a:chExt cx="2465832" cy="1904672"/>
          </a:xfrm>
        </p:grpSpPr>
        <p:sp>
          <p:nvSpPr>
            <p:cNvPr id="19" name="Isosceles Triangle 18">
              <a:extLst>
                <a:ext uri="{FF2B5EF4-FFF2-40B4-BE49-F238E27FC236}">
                  <a16:creationId xmlns:a16="http://schemas.microsoft.com/office/drawing/2014/main" id="{327A5AC0-FBE0-BDFD-32DC-0ED2C4F7A37F}"/>
                </a:ext>
              </a:extLst>
            </p:cNvPr>
            <p:cNvSpPr/>
            <p:nvPr/>
          </p:nvSpPr>
          <p:spPr>
            <a:xfrm flipV="1">
              <a:off x="3480045" y="1121214"/>
              <a:ext cx="2462015" cy="1056622"/>
            </a:xfrm>
            <a:prstGeom prst="triangle">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endParaRPr lang="en-GB" sz="1600">
                <a:solidFill>
                  <a:srgbClr val="48373E"/>
                </a:solidFill>
                <a:latin typeface="Aptos (Body)"/>
              </a:endParaRPr>
            </a:p>
          </p:txBody>
        </p:sp>
        <p:sp>
          <p:nvSpPr>
            <p:cNvPr id="9" name="Rectangle 8">
              <a:extLst>
                <a:ext uri="{FF2B5EF4-FFF2-40B4-BE49-F238E27FC236}">
                  <a16:creationId xmlns:a16="http://schemas.microsoft.com/office/drawing/2014/main" id="{78D6C4D0-F96A-9B3B-E747-7C336488FAF9}"/>
                </a:ext>
              </a:extLst>
            </p:cNvPr>
            <p:cNvSpPr/>
            <p:nvPr/>
          </p:nvSpPr>
          <p:spPr>
            <a:xfrm>
              <a:off x="3480045" y="273164"/>
              <a:ext cx="2465832" cy="849267"/>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generative, externe </a:t>
              </a:r>
              <a:r>
                <a:rPr lang="de-DE" sz="1600" b="1">
                  <a:solidFill>
                    <a:srgbClr val="48373E"/>
                  </a:solidFill>
                  <a:latin typeface="Aptos (Body)"/>
                </a:rPr>
                <a:t>Kuration</a:t>
              </a:r>
              <a:endParaRPr lang="en-GB" sz="1600" b="1">
                <a:solidFill>
                  <a:srgbClr val="48373E"/>
                </a:solidFill>
                <a:latin typeface="Aptos (Body)"/>
              </a:endParaRPr>
            </a:p>
          </p:txBody>
        </p:sp>
      </p:grpSp>
      <p:sp>
        <p:nvSpPr>
          <p:cNvPr id="13" name="Oval 12">
            <a:extLst>
              <a:ext uri="{FF2B5EF4-FFF2-40B4-BE49-F238E27FC236}">
                <a16:creationId xmlns:a16="http://schemas.microsoft.com/office/drawing/2014/main" id="{BE56DF24-B71F-1F42-ECB0-DD540DB5C94E}"/>
              </a:ext>
            </a:extLst>
          </p:cNvPr>
          <p:cNvSpPr/>
          <p:nvPr/>
        </p:nvSpPr>
        <p:spPr>
          <a:xfrm>
            <a:off x="5723693" y="3069294"/>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5" name="Oval 14">
            <a:extLst>
              <a:ext uri="{FF2B5EF4-FFF2-40B4-BE49-F238E27FC236}">
                <a16:creationId xmlns:a16="http://schemas.microsoft.com/office/drawing/2014/main" id="{838B944C-C9D7-7A60-4E1A-38CDCCD81BB4}"/>
              </a:ext>
            </a:extLst>
          </p:cNvPr>
          <p:cNvSpPr/>
          <p:nvPr/>
        </p:nvSpPr>
        <p:spPr>
          <a:xfrm>
            <a:off x="6184085" y="3196513"/>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6" name="Oval 15">
            <a:extLst>
              <a:ext uri="{FF2B5EF4-FFF2-40B4-BE49-F238E27FC236}">
                <a16:creationId xmlns:a16="http://schemas.microsoft.com/office/drawing/2014/main" id="{6AE33E1F-53E0-96FB-2A59-3522F6DD427B}"/>
              </a:ext>
            </a:extLst>
          </p:cNvPr>
          <p:cNvSpPr/>
          <p:nvPr/>
        </p:nvSpPr>
        <p:spPr>
          <a:xfrm>
            <a:off x="6476925" y="2878126"/>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7" name="Oval 16">
            <a:extLst>
              <a:ext uri="{FF2B5EF4-FFF2-40B4-BE49-F238E27FC236}">
                <a16:creationId xmlns:a16="http://schemas.microsoft.com/office/drawing/2014/main" id="{053B928F-7EB4-D4F6-E8A1-63C87A7CCD06}"/>
              </a:ext>
            </a:extLst>
          </p:cNvPr>
          <p:cNvSpPr/>
          <p:nvPr/>
        </p:nvSpPr>
        <p:spPr>
          <a:xfrm>
            <a:off x="6959533" y="3200739"/>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8" name="Oval 17">
            <a:extLst>
              <a:ext uri="{FF2B5EF4-FFF2-40B4-BE49-F238E27FC236}">
                <a16:creationId xmlns:a16="http://schemas.microsoft.com/office/drawing/2014/main" id="{B4AE3BF0-F092-5D90-C6E5-44621A716991}"/>
              </a:ext>
            </a:extLst>
          </p:cNvPr>
          <p:cNvSpPr/>
          <p:nvPr/>
        </p:nvSpPr>
        <p:spPr>
          <a:xfrm>
            <a:off x="6529969" y="3618029"/>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0" name="Oval 19">
            <a:extLst>
              <a:ext uri="{FF2B5EF4-FFF2-40B4-BE49-F238E27FC236}">
                <a16:creationId xmlns:a16="http://schemas.microsoft.com/office/drawing/2014/main" id="{06A8FE2F-A47E-458A-3D30-9BD0B74EC599}"/>
              </a:ext>
            </a:extLst>
          </p:cNvPr>
          <p:cNvSpPr/>
          <p:nvPr/>
        </p:nvSpPr>
        <p:spPr>
          <a:xfrm>
            <a:off x="5977298" y="3548486"/>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1" name="Oval 20">
            <a:extLst>
              <a:ext uri="{FF2B5EF4-FFF2-40B4-BE49-F238E27FC236}">
                <a16:creationId xmlns:a16="http://schemas.microsoft.com/office/drawing/2014/main" id="{578AC118-267A-9004-5E79-A6DE91962723}"/>
              </a:ext>
            </a:extLst>
          </p:cNvPr>
          <p:cNvSpPr/>
          <p:nvPr/>
        </p:nvSpPr>
        <p:spPr>
          <a:xfrm>
            <a:off x="8473361" y="3527507"/>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2" name="Oval 21">
            <a:extLst>
              <a:ext uri="{FF2B5EF4-FFF2-40B4-BE49-F238E27FC236}">
                <a16:creationId xmlns:a16="http://schemas.microsoft.com/office/drawing/2014/main" id="{92018DB9-7B33-F086-6340-E5A8788E6A82}"/>
              </a:ext>
            </a:extLst>
          </p:cNvPr>
          <p:cNvSpPr/>
          <p:nvPr/>
        </p:nvSpPr>
        <p:spPr>
          <a:xfrm>
            <a:off x="7799416" y="3249597"/>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7" name="Oval 26">
            <a:extLst>
              <a:ext uri="{FF2B5EF4-FFF2-40B4-BE49-F238E27FC236}">
                <a16:creationId xmlns:a16="http://schemas.microsoft.com/office/drawing/2014/main" id="{5618147E-3B33-6F5B-8EB0-D941230A20BE}"/>
              </a:ext>
            </a:extLst>
          </p:cNvPr>
          <p:cNvSpPr/>
          <p:nvPr/>
        </p:nvSpPr>
        <p:spPr>
          <a:xfrm>
            <a:off x="8831223" y="3801003"/>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8" name="Oval 27">
            <a:extLst>
              <a:ext uri="{FF2B5EF4-FFF2-40B4-BE49-F238E27FC236}">
                <a16:creationId xmlns:a16="http://schemas.microsoft.com/office/drawing/2014/main" id="{D88DC8B0-852F-07E1-DB4A-41040E931D2F}"/>
              </a:ext>
            </a:extLst>
          </p:cNvPr>
          <p:cNvSpPr/>
          <p:nvPr/>
        </p:nvSpPr>
        <p:spPr>
          <a:xfrm>
            <a:off x="6177044" y="3987350"/>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30" name="Oval 29">
            <a:extLst>
              <a:ext uri="{FF2B5EF4-FFF2-40B4-BE49-F238E27FC236}">
                <a16:creationId xmlns:a16="http://schemas.microsoft.com/office/drawing/2014/main" id="{5A3A7E1F-3075-1BDC-E44D-168A29C48254}"/>
              </a:ext>
            </a:extLst>
          </p:cNvPr>
          <p:cNvSpPr/>
          <p:nvPr/>
        </p:nvSpPr>
        <p:spPr>
          <a:xfrm>
            <a:off x="5688080" y="3939874"/>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0" name="Rectangle 9">
            <a:extLst>
              <a:ext uri="{FF2B5EF4-FFF2-40B4-BE49-F238E27FC236}">
                <a16:creationId xmlns:a16="http://schemas.microsoft.com/office/drawing/2014/main" id="{0FC0137D-79D4-1195-DF50-87E7B8FA91A6}"/>
              </a:ext>
            </a:extLst>
          </p:cNvPr>
          <p:cNvSpPr/>
          <p:nvPr/>
        </p:nvSpPr>
        <p:spPr>
          <a:xfrm>
            <a:off x="3491328" y="2955207"/>
            <a:ext cx="2346996" cy="1508105"/>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Generative Erzeugung von multimodalen medialen Inhalten, welche publiziert werden sollen</a:t>
            </a:r>
            <a:endParaRPr lang="en-GB" sz="1400">
              <a:solidFill>
                <a:schemeClr val="bg1"/>
              </a:solidFill>
              <a:latin typeface="Aptos (Body)"/>
            </a:endParaRPr>
          </a:p>
        </p:txBody>
      </p:sp>
      <p:sp>
        <p:nvSpPr>
          <p:cNvPr id="12" name="Rectangle 11">
            <a:extLst>
              <a:ext uri="{FF2B5EF4-FFF2-40B4-BE49-F238E27FC236}">
                <a16:creationId xmlns:a16="http://schemas.microsoft.com/office/drawing/2014/main" id="{BCA974A1-0132-C509-085C-0CDC16CF9753}"/>
              </a:ext>
            </a:extLst>
          </p:cNvPr>
          <p:cNvSpPr/>
          <p:nvPr/>
        </p:nvSpPr>
        <p:spPr>
          <a:xfrm>
            <a:off x="6744775" y="3526984"/>
            <a:ext cx="1497919" cy="936326"/>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Review-</a:t>
            </a:r>
          </a:p>
          <a:p>
            <a:pPr algn="ctr" defTabSz="594360">
              <a:spcAft>
                <a:spcPts val="600"/>
              </a:spcAft>
            </a:pPr>
            <a:r>
              <a:rPr lang="de-DE" sz="1400">
                <a:solidFill>
                  <a:schemeClr val="bg1"/>
                </a:solidFill>
                <a:latin typeface="Aptos (Body)"/>
              </a:rPr>
              <a:t>Prozess</a:t>
            </a:r>
            <a:endParaRPr lang="en-GB" sz="1400">
              <a:solidFill>
                <a:schemeClr val="bg1"/>
              </a:solidFill>
              <a:latin typeface="Aptos (Body)"/>
            </a:endParaRPr>
          </a:p>
        </p:txBody>
      </p:sp>
      <p:grpSp>
        <p:nvGrpSpPr>
          <p:cNvPr id="25" name="Group 24">
            <a:extLst>
              <a:ext uri="{FF2B5EF4-FFF2-40B4-BE49-F238E27FC236}">
                <a16:creationId xmlns:a16="http://schemas.microsoft.com/office/drawing/2014/main" id="{5D7FC7E6-8DBE-3980-4C87-EDDF6A52E9B0}"/>
              </a:ext>
            </a:extLst>
          </p:cNvPr>
          <p:cNvGrpSpPr/>
          <p:nvPr/>
        </p:nvGrpSpPr>
        <p:grpSpPr>
          <a:xfrm>
            <a:off x="9153435" y="2955206"/>
            <a:ext cx="2947224" cy="1508105"/>
            <a:chOff x="6982494" y="2422280"/>
            <a:chExt cx="2947224" cy="1508105"/>
          </a:xfrm>
        </p:grpSpPr>
        <p:sp>
          <p:nvSpPr>
            <p:cNvPr id="24" name="Isosceles Triangle 23">
              <a:extLst>
                <a:ext uri="{FF2B5EF4-FFF2-40B4-BE49-F238E27FC236}">
                  <a16:creationId xmlns:a16="http://schemas.microsoft.com/office/drawing/2014/main" id="{18FA2F4A-E6D2-B595-AEC9-D938F4DC0D74}"/>
                </a:ext>
              </a:extLst>
            </p:cNvPr>
            <p:cNvSpPr/>
            <p:nvPr/>
          </p:nvSpPr>
          <p:spPr>
            <a:xfrm rot="16200000" flipH="1" flipV="1">
              <a:off x="8895729" y="2896395"/>
              <a:ext cx="1508104" cy="559874"/>
            </a:xfrm>
            <a:prstGeom prst="triangle">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1400">
                <a:solidFill>
                  <a:schemeClr val="bg1"/>
                </a:solidFill>
                <a:latin typeface="Aptos (Body)"/>
              </a:endParaRPr>
            </a:p>
          </p:txBody>
        </p:sp>
        <p:sp>
          <p:nvSpPr>
            <p:cNvPr id="11" name="Rectangle 10">
              <a:extLst>
                <a:ext uri="{FF2B5EF4-FFF2-40B4-BE49-F238E27FC236}">
                  <a16:creationId xmlns:a16="http://schemas.microsoft.com/office/drawing/2014/main" id="{05D3CDE7-0264-D648-DC78-AFCAA4842729}"/>
                </a:ext>
              </a:extLst>
            </p:cNvPr>
            <p:cNvSpPr/>
            <p:nvPr/>
          </p:nvSpPr>
          <p:spPr>
            <a:xfrm>
              <a:off x="6982494" y="2422280"/>
              <a:ext cx="2346996" cy="1508105"/>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Publikation oder Auslieferung an Kunden</a:t>
              </a:r>
              <a:endParaRPr lang="en-GB" sz="1400">
                <a:solidFill>
                  <a:schemeClr val="bg1"/>
                </a:solidFill>
                <a:latin typeface="Aptos (Body)"/>
              </a:endParaRPr>
            </a:p>
          </p:txBody>
        </p:sp>
      </p:grpSp>
      <p:sp>
        <p:nvSpPr>
          <p:cNvPr id="31" name="Title 30">
            <a:extLst>
              <a:ext uri="{FF2B5EF4-FFF2-40B4-BE49-F238E27FC236}">
                <a16:creationId xmlns:a16="http://schemas.microsoft.com/office/drawing/2014/main" id="{79471CE6-E95B-5A32-FC7F-42D3C413EEAE}"/>
              </a:ext>
            </a:extLst>
          </p:cNvPr>
          <p:cNvSpPr>
            <a:spLocks noGrp="1"/>
          </p:cNvSpPr>
          <p:nvPr>
            <p:ph type="ctrTitle"/>
          </p:nvPr>
        </p:nvSpPr>
        <p:spPr/>
        <p:txBody>
          <a:bodyPr/>
          <a:lstStyle/>
          <a:p>
            <a:r>
              <a:rPr lang="de-DE"/>
              <a:t>Vorgehen</a:t>
            </a:r>
            <a:endParaRPr lang="en-GB"/>
          </a:p>
        </p:txBody>
      </p:sp>
      <p:sp>
        <p:nvSpPr>
          <p:cNvPr id="36" name="Isosceles Triangle 35">
            <a:extLst>
              <a:ext uri="{FF2B5EF4-FFF2-40B4-BE49-F238E27FC236}">
                <a16:creationId xmlns:a16="http://schemas.microsoft.com/office/drawing/2014/main" id="{78195B17-A598-5220-7E6D-0495E042B42C}"/>
              </a:ext>
            </a:extLst>
          </p:cNvPr>
          <p:cNvSpPr/>
          <p:nvPr/>
        </p:nvSpPr>
        <p:spPr>
          <a:xfrm rot="10800000" flipH="1" flipV="1">
            <a:off x="4358982" y="2508342"/>
            <a:ext cx="611687" cy="315627"/>
          </a:xfrm>
          <a:prstGeom prst="triangle">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1600">
              <a:solidFill>
                <a:srgbClr val="48373E"/>
              </a:solidFill>
              <a:latin typeface="Aptos (Body)"/>
            </a:endParaRPr>
          </a:p>
        </p:txBody>
      </p:sp>
      <p:grpSp>
        <p:nvGrpSpPr>
          <p:cNvPr id="37" name="Group 36">
            <a:extLst>
              <a:ext uri="{FF2B5EF4-FFF2-40B4-BE49-F238E27FC236}">
                <a16:creationId xmlns:a16="http://schemas.microsoft.com/office/drawing/2014/main" id="{61E293B4-CA61-989C-2562-426604C10E69}"/>
              </a:ext>
            </a:extLst>
          </p:cNvPr>
          <p:cNvGrpSpPr/>
          <p:nvPr/>
        </p:nvGrpSpPr>
        <p:grpSpPr>
          <a:xfrm>
            <a:off x="8831223" y="1550963"/>
            <a:ext cx="2293977" cy="618908"/>
            <a:chOff x="8981035" y="1095039"/>
            <a:chExt cx="3414540" cy="618908"/>
          </a:xfrm>
        </p:grpSpPr>
        <p:sp>
          <p:nvSpPr>
            <p:cNvPr id="38" name="Rectangle 37">
              <a:extLst>
                <a:ext uri="{FF2B5EF4-FFF2-40B4-BE49-F238E27FC236}">
                  <a16:creationId xmlns:a16="http://schemas.microsoft.com/office/drawing/2014/main" id="{63AF8BB7-BB3F-0E2D-0A8B-F5B271DCC1CB}"/>
                </a:ext>
              </a:extLst>
            </p:cNvPr>
            <p:cNvSpPr/>
            <p:nvPr/>
          </p:nvSpPr>
          <p:spPr>
            <a:xfrm>
              <a:off x="9328428" y="1102261"/>
              <a:ext cx="3067147" cy="611686"/>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Kriterien-Verwaltung</a:t>
              </a:r>
              <a:endParaRPr lang="en-GB" sz="1600">
                <a:solidFill>
                  <a:srgbClr val="48373E"/>
                </a:solidFill>
                <a:latin typeface="Aptos (Body)"/>
              </a:endParaRPr>
            </a:p>
          </p:txBody>
        </p:sp>
        <p:sp>
          <p:nvSpPr>
            <p:cNvPr id="39" name="Isosceles Triangle 38">
              <a:extLst>
                <a:ext uri="{FF2B5EF4-FFF2-40B4-BE49-F238E27FC236}">
                  <a16:creationId xmlns:a16="http://schemas.microsoft.com/office/drawing/2014/main" id="{C6A0D853-5B38-8DFF-8CA3-65E9D67B6CF0}"/>
                </a:ext>
              </a:extLst>
            </p:cNvPr>
            <p:cNvSpPr/>
            <p:nvPr/>
          </p:nvSpPr>
          <p:spPr>
            <a:xfrm rot="16200000" flipH="1" flipV="1">
              <a:off x="8833005" y="1243069"/>
              <a:ext cx="611687" cy="315627"/>
            </a:xfrm>
            <a:prstGeom prst="triangle">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endParaRPr lang="en-GB" sz="1600">
                <a:solidFill>
                  <a:srgbClr val="48373E"/>
                </a:solidFill>
                <a:latin typeface="Aptos (Body)"/>
              </a:endParaRPr>
            </a:p>
          </p:txBody>
        </p:sp>
      </p:grpSp>
      <p:sp>
        <p:nvSpPr>
          <p:cNvPr id="2" name="Content Placeholder 7">
            <a:extLst>
              <a:ext uri="{FF2B5EF4-FFF2-40B4-BE49-F238E27FC236}">
                <a16:creationId xmlns:a16="http://schemas.microsoft.com/office/drawing/2014/main" id="{9EBF05D9-6B0B-9C53-0483-9A9A4659CA83}"/>
              </a:ext>
            </a:extLst>
          </p:cNvPr>
          <p:cNvSpPr txBox="1">
            <a:spLocks/>
          </p:cNvSpPr>
          <p:nvPr/>
        </p:nvSpPr>
        <p:spPr>
          <a:xfrm>
            <a:off x="2441318" y="509943"/>
            <a:ext cx="1340730" cy="511682"/>
          </a:xfrm>
          <a:prstGeom prst="rect">
            <a:avLst/>
          </a:prstGeom>
          <a:solidFill>
            <a:srgbClr val="FFFBFD"/>
          </a:solidFill>
          <a:ln w="19050" cap="flat" cmpd="sng" algn="ctr">
            <a:solidFill>
              <a:srgbClr val="6D5F65"/>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lt1"/>
                </a:solidFill>
                <a:latin typeface="Rockwell" panose="020606030202050204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defTabSz="594360">
              <a:spcBef>
                <a:spcPts val="650"/>
              </a:spcBef>
            </a:pPr>
            <a:r>
              <a:rPr lang="de-DE" sz="1400" kern="1200">
                <a:solidFill>
                  <a:srgbClr val="48373E"/>
                </a:solidFill>
                <a:latin typeface="Rockwell" panose="02060603020205020403" pitchFamily="18" charset="0"/>
                <a:ea typeface="+mn-ea"/>
                <a:cs typeface="+mn-cs"/>
              </a:rPr>
              <a:t>WIE</a:t>
            </a:r>
            <a:endParaRPr lang="en-GB" sz="1400">
              <a:solidFill>
                <a:srgbClr val="48373E"/>
              </a:solidFill>
            </a:endParaRPr>
          </a:p>
        </p:txBody>
      </p:sp>
    </p:spTree>
    <p:extLst>
      <p:ext uri="{BB962C8B-B14F-4D97-AF65-F5344CB8AC3E}">
        <p14:creationId xmlns:p14="http://schemas.microsoft.com/office/powerpoint/2010/main" val="328096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E22B7BA9-D920-DF42-CF44-179487B9857D}"/>
              </a:ext>
            </a:extLst>
          </p:cNvPr>
          <p:cNvSpPr txBox="1"/>
          <p:nvPr/>
        </p:nvSpPr>
        <p:spPr>
          <a:xfrm>
            <a:off x="8943840" y="1406345"/>
            <a:ext cx="1910844" cy="1049982"/>
          </a:xfrm>
          <a:prstGeom prst="rect">
            <a:avLst/>
          </a:prstGeom>
          <a:solidFill>
            <a:srgbClr val="92B2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910">
                <a:solidFill>
                  <a:srgbClr val="48373E"/>
                </a:solidFill>
                <a:latin typeface="Rockwell" panose="020606030202050204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400">
                <a:latin typeface="Aptos (Body)"/>
              </a:rPr>
              <a:t>wirtschaftlicher &amp;  gesellschaftlicher Nutzen</a:t>
            </a:r>
            <a:endParaRPr lang="en-GB" sz="1400">
              <a:latin typeface="Aptos (Body)"/>
            </a:endParaRPr>
          </a:p>
        </p:txBody>
      </p:sp>
      <p:sp>
        <p:nvSpPr>
          <p:cNvPr id="31" name="Title 30">
            <a:extLst>
              <a:ext uri="{FF2B5EF4-FFF2-40B4-BE49-F238E27FC236}">
                <a16:creationId xmlns:a16="http://schemas.microsoft.com/office/drawing/2014/main" id="{79471CE6-E95B-5A32-FC7F-42D3C413EEAE}"/>
              </a:ext>
            </a:extLst>
          </p:cNvPr>
          <p:cNvSpPr>
            <a:spLocks noGrp="1"/>
          </p:cNvSpPr>
          <p:nvPr>
            <p:ph type="ctrTitle"/>
          </p:nvPr>
        </p:nvSpPr>
        <p:spPr/>
        <p:txBody>
          <a:bodyPr/>
          <a:lstStyle/>
          <a:p>
            <a:r>
              <a:rPr lang="de-DE"/>
              <a:t>Nutzen</a:t>
            </a:r>
            <a:endParaRPr lang="en-GB"/>
          </a:p>
        </p:txBody>
      </p:sp>
      <p:sp>
        <p:nvSpPr>
          <p:cNvPr id="2" name="Content Placeholder 7">
            <a:extLst>
              <a:ext uri="{FF2B5EF4-FFF2-40B4-BE49-F238E27FC236}">
                <a16:creationId xmlns:a16="http://schemas.microsoft.com/office/drawing/2014/main" id="{9EBF05D9-6B0B-9C53-0483-9A9A4659CA83}"/>
              </a:ext>
            </a:extLst>
          </p:cNvPr>
          <p:cNvSpPr txBox="1">
            <a:spLocks/>
          </p:cNvSpPr>
          <p:nvPr/>
        </p:nvSpPr>
        <p:spPr>
          <a:xfrm>
            <a:off x="2441318" y="509943"/>
            <a:ext cx="1340730" cy="511682"/>
          </a:xfrm>
          <a:prstGeom prst="rect">
            <a:avLst/>
          </a:prstGeom>
          <a:solidFill>
            <a:srgbClr val="FFFBFD"/>
          </a:solidFill>
          <a:ln w="19050" cap="flat" cmpd="sng" algn="ctr">
            <a:solidFill>
              <a:srgbClr val="6D5F65"/>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lt1"/>
                </a:solidFill>
                <a:latin typeface="Rockwell" panose="020606030202050204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defTabSz="594360">
              <a:spcBef>
                <a:spcPts val="650"/>
              </a:spcBef>
            </a:pPr>
            <a:r>
              <a:rPr lang="de-DE" sz="1400">
                <a:solidFill>
                  <a:srgbClr val="48373E"/>
                </a:solidFill>
                <a:latin typeface="Rockwell"/>
              </a:rPr>
              <a:t>WEM NUTZT ES</a:t>
            </a:r>
            <a:endParaRPr lang="en-GB" sz="1400">
              <a:solidFill>
                <a:srgbClr val="48373E"/>
              </a:solidFill>
            </a:endParaRPr>
          </a:p>
        </p:txBody>
      </p:sp>
      <p:grpSp>
        <p:nvGrpSpPr>
          <p:cNvPr id="51" name="Group 50">
            <a:extLst>
              <a:ext uri="{FF2B5EF4-FFF2-40B4-BE49-F238E27FC236}">
                <a16:creationId xmlns:a16="http://schemas.microsoft.com/office/drawing/2014/main" id="{CD0A464A-FBE3-9EAF-73AC-9037DB7635D7}"/>
              </a:ext>
            </a:extLst>
          </p:cNvPr>
          <p:cNvGrpSpPr/>
          <p:nvPr/>
        </p:nvGrpSpPr>
        <p:grpSpPr>
          <a:xfrm>
            <a:off x="3678353" y="3195281"/>
            <a:ext cx="5083232" cy="1642658"/>
            <a:chOff x="3744340" y="2802502"/>
            <a:chExt cx="5083232" cy="1642658"/>
          </a:xfrm>
        </p:grpSpPr>
        <p:sp>
          <p:nvSpPr>
            <p:cNvPr id="26" name="Flowchart: Manual Input 25">
              <a:extLst>
                <a:ext uri="{FF2B5EF4-FFF2-40B4-BE49-F238E27FC236}">
                  <a16:creationId xmlns:a16="http://schemas.microsoft.com/office/drawing/2014/main" id="{66D0526F-9207-6BE5-8201-DD7830696D72}"/>
                </a:ext>
              </a:extLst>
            </p:cNvPr>
            <p:cNvSpPr/>
            <p:nvPr/>
          </p:nvSpPr>
          <p:spPr>
            <a:xfrm flipH="1">
              <a:off x="3744340" y="2802502"/>
              <a:ext cx="5083232" cy="1642658"/>
            </a:xfrm>
            <a:prstGeom prst="flowChartManualInput">
              <a:avLst/>
            </a:prstGeom>
            <a:solidFill>
              <a:srgbClr val="D5DCEA"/>
            </a:solidFill>
            <a:effectLst>
              <a:outerShdw blurRad="444500" dist="139700" dir="2700000" sx="98000" sy="98000" algn="tl" rotWithShape="0">
                <a:schemeClr val="tx1">
                  <a:lumMod val="50000"/>
                  <a:lumOff val="50000"/>
                  <a:alpha val="70000"/>
                </a:schemeClr>
              </a:outerShdw>
            </a:effectLst>
          </p:spPr>
          <p:txBody>
            <a:bodyPr anchor="t">
              <a:normAutofit/>
            </a:bodyPr>
            <a:lstStyle/>
            <a:p>
              <a:endParaRPr lang="en-GB"/>
            </a:p>
          </p:txBody>
        </p:sp>
        <p:sp>
          <p:nvSpPr>
            <p:cNvPr id="14" name="TextBox 13">
              <a:extLst>
                <a:ext uri="{FF2B5EF4-FFF2-40B4-BE49-F238E27FC236}">
                  <a16:creationId xmlns:a16="http://schemas.microsoft.com/office/drawing/2014/main" id="{32ED0263-D6F3-4A81-6E62-7260C517B03E}"/>
                </a:ext>
              </a:extLst>
            </p:cNvPr>
            <p:cNvSpPr txBox="1"/>
            <p:nvPr/>
          </p:nvSpPr>
          <p:spPr>
            <a:xfrm>
              <a:off x="3862906" y="3393143"/>
              <a:ext cx="4849174" cy="738664"/>
            </a:xfrm>
            <a:prstGeom prst="rect">
              <a:avLst/>
            </a:prstGeom>
            <a:noFill/>
            <a:effectLst/>
          </p:spPr>
          <p:txBody>
            <a:bodyPr wrap="square">
              <a:spAutoFit/>
            </a:bodyPr>
            <a:lstStyle/>
            <a:p>
              <a:pPr algn="ctr"/>
              <a:r>
                <a:rPr lang="de-DE" sz="1400" i="1">
                  <a:solidFill>
                    <a:srgbClr val="000000"/>
                  </a:solidFill>
                  <a:effectLst/>
                  <a:latin typeface="Aptos" panose="020B0004020202020204" pitchFamily="34" charset="0"/>
                  <a:ea typeface="Calibri" panose="020F0502020204030204" pitchFamily="34" charset="0"/>
                  <a:cs typeface="Aptos" panose="020B0004020202020204" pitchFamily="34" charset="0"/>
                </a:rPr>
                <a:t>„Kuration bedeutet anderen in Ihrem </a:t>
              </a:r>
              <a:r>
                <a:rPr lang="de-DE" sz="1400" b="1" i="1">
                  <a:solidFill>
                    <a:srgbClr val="000000"/>
                  </a:solidFill>
                  <a:effectLst/>
                  <a:latin typeface="Aptos" panose="020B0004020202020204" pitchFamily="34" charset="0"/>
                  <a:ea typeface="Calibri" panose="020F0502020204030204" pitchFamily="34" charset="0"/>
                  <a:cs typeface="Aptos" panose="020B0004020202020204" pitchFamily="34" charset="0"/>
                </a:rPr>
                <a:t>QA- und Review- </a:t>
              </a:r>
              <a:r>
                <a:rPr lang="de-DE" sz="1400" i="1">
                  <a:solidFill>
                    <a:srgbClr val="000000"/>
                  </a:solidFill>
                  <a:effectLst/>
                  <a:latin typeface="Aptos" panose="020B0004020202020204" pitchFamily="34" charset="0"/>
                  <a:ea typeface="Calibri" panose="020F0502020204030204" pitchFamily="34" charset="0"/>
                  <a:cs typeface="Aptos" panose="020B0004020202020204" pitchFamily="34" charset="0"/>
                </a:rPr>
                <a:t>Prozess fachgerecht </a:t>
              </a:r>
              <a:r>
                <a:rPr lang="de-DE" sz="1400" i="1">
                  <a:solidFill>
                    <a:srgbClr val="000000"/>
                  </a:solidFill>
                  <a:latin typeface="Aptos" panose="020B0004020202020204" pitchFamily="34" charset="0"/>
                  <a:ea typeface="Calibri" panose="020F0502020204030204" pitchFamily="34" charset="0"/>
                  <a:cs typeface="Aptos" panose="020B0004020202020204" pitchFamily="34" charset="0"/>
                </a:rPr>
                <a:t>kontrollierend und beratend automatisiert </a:t>
              </a:r>
              <a:r>
                <a:rPr lang="de-DE" sz="1400" i="1">
                  <a:solidFill>
                    <a:srgbClr val="000000"/>
                  </a:solidFill>
                  <a:effectLst/>
                  <a:latin typeface="Aptos" panose="020B0004020202020204" pitchFamily="34" charset="0"/>
                  <a:ea typeface="Calibri" panose="020F0502020204030204" pitchFamily="34" charset="0"/>
                  <a:cs typeface="Aptos" panose="020B0004020202020204" pitchFamily="34" charset="0"/>
                </a:rPr>
                <a:t>zur Seite zu stehen“ </a:t>
              </a:r>
              <a:r>
                <a:rPr lang="de-DE" sz="1400">
                  <a:solidFill>
                    <a:srgbClr val="2A4F5C"/>
                  </a:solidFill>
                  <a:latin typeface="Aptos" panose="020B0004020202020204" pitchFamily="34" charset="0"/>
                  <a:ea typeface="Calibri" panose="020F0502020204030204" pitchFamily="34" charset="0"/>
                </a:rPr>
                <a:t>Dr. Hagen Jung</a:t>
              </a:r>
              <a:endParaRPr lang="en-GB" sz="1400">
                <a:solidFill>
                  <a:srgbClr val="2A4F5C"/>
                </a:solidFill>
                <a:latin typeface="Aptos" panose="020B0004020202020204" pitchFamily="34" charset="0"/>
                <a:ea typeface="Calibri" panose="020F0502020204030204" pitchFamily="34" charset="0"/>
              </a:endParaRPr>
            </a:p>
          </p:txBody>
        </p:sp>
      </p:grpSp>
      <p:grpSp>
        <p:nvGrpSpPr>
          <p:cNvPr id="45" name="Group 44">
            <a:extLst>
              <a:ext uri="{FF2B5EF4-FFF2-40B4-BE49-F238E27FC236}">
                <a16:creationId xmlns:a16="http://schemas.microsoft.com/office/drawing/2014/main" id="{42D622EE-778E-72D9-DBB4-F1180F7A42E3}"/>
              </a:ext>
            </a:extLst>
          </p:cNvPr>
          <p:cNvGrpSpPr/>
          <p:nvPr/>
        </p:nvGrpSpPr>
        <p:grpSpPr>
          <a:xfrm>
            <a:off x="3962874" y="1623405"/>
            <a:ext cx="2410892" cy="615863"/>
            <a:chOff x="4640437" y="2786608"/>
            <a:chExt cx="2410892" cy="615863"/>
          </a:xfrm>
        </p:grpSpPr>
        <p:sp>
          <p:nvSpPr>
            <p:cNvPr id="34" name="Isosceles Triangle 33">
              <a:extLst>
                <a:ext uri="{FF2B5EF4-FFF2-40B4-BE49-F238E27FC236}">
                  <a16:creationId xmlns:a16="http://schemas.microsoft.com/office/drawing/2014/main" id="{25D89CBC-4377-24EE-CA2C-FC91A879B366}"/>
                </a:ext>
              </a:extLst>
            </p:cNvPr>
            <p:cNvSpPr/>
            <p:nvPr/>
          </p:nvSpPr>
          <p:spPr>
            <a:xfrm rot="16200000" flipH="1" flipV="1">
              <a:off x="6587672" y="2938814"/>
              <a:ext cx="611687" cy="315627"/>
            </a:xfrm>
            <a:prstGeom prst="triangle">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endParaRPr lang="en-GB" sz="1600">
                <a:solidFill>
                  <a:srgbClr val="48373E"/>
                </a:solidFill>
                <a:latin typeface="Aptos (Body)"/>
              </a:endParaRPr>
            </a:p>
          </p:txBody>
        </p:sp>
        <p:sp>
          <p:nvSpPr>
            <p:cNvPr id="32" name="Rectangle 31">
              <a:extLst>
                <a:ext uri="{FF2B5EF4-FFF2-40B4-BE49-F238E27FC236}">
                  <a16:creationId xmlns:a16="http://schemas.microsoft.com/office/drawing/2014/main" id="{D6AE3455-F999-5114-150F-2647A84ABB23}"/>
                </a:ext>
              </a:extLst>
            </p:cNvPr>
            <p:cNvSpPr/>
            <p:nvPr/>
          </p:nvSpPr>
          <p:spPr>
            <a:xfrm>
              <a:off x="4640437" y="2786608"/>
              <a:ext cx="2060589" cy="611686"/>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Kriterien-Verwaltung</a:t>
              </a:r>
              <a:endParaRPr lang="en-GB" sz="1600">
                <a:solidFill>
                  <a:srgbClr val="48373E"/>
                </a:solidFill>
                <a:latin typeface="Aptos (Body)"/>
              </a:endParaRPr>
            </a:p>
          </p:txBody>
        </p:sp>
      </p:grpSp>
      <p:grpSp>
        <p:nvGrpSpPr>
          <p:cNvPr id="53" name="Group 52">
            <a:extLst>
              <a:ext uri="{FF2B5EF4-FFF2-40B4-BE49-F238E27FC236}">
                <a16:creationId xmlns:a16="http://schemas.microsoft.com/office/drawing/2014/main" id="{6BD47A82-E537-7BAD-1045-960CC21468FD}"/>
              </a:ext>
            </a:extLst>
          </p:cNvPr>
          <p:cNvGrpSpPr/>
          <p:nvPr/>
        </p:nvGrpSpPr>
        <p:grpSpPr>
          <a:xfrm>
            <a:off x="6430329" y="1207853"/>
            <a:ext cx="2459971" cy="1446966"/>
            <a:chOff x="6741414" y="1018712"/>
            <a:chExt cx="2459971" cy="1446966"/>
          </a:xfrm>
        </p:grpSpPr>
        <p:sp>
          <p:nvSpPr>
            <p:cNvPr id="40" name="TextBox 39">
              <a:extLst>
                <a:ext uri="{FF2B5EF4-FFF2-40B4-BE49-F238E27FC236}">
                  <a16:creationId xmlns:a16="http://schemas.microsoft.com/office/drawing/2014/main" id="{418B69A9-DDA9-4D23-4D0E-EC13643B8568}"/>
                </a:ext>
              </a:extLst>
            </p:cNvPr>
            <p:cNvSpPr txBox="1"/>
            <p:nvPr/>
          </p:nvSpPr>
          <p:spPr>
            <a:xfrm>
              <a:off x="6744437" y="1018712"/>
              <a:ext cx="2456948" cy="691443"/>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rgbClr val="48373E"/>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b="1"/>
                <a:t>allgemeine gesetzliche und regulatorische Kriterien</a:t>
              </a:r>
              <a:endParaRPr lang="en-GB" b="1"/>
            </a:p>
          </p:txBody>
        </p:sp>
        <p:sp>
          <p:nvSpPr>
            <p:cNvPr id="43" name="TextBox 42">
              <a:extLst>
                <a:ext uri="{FF2B5EF4-FFF2-40B4-BE49-F238E27FC236}">
                  <a16:creationId xmlns:a16="http://schemas.microsoft.com/office/drawing/2014/main" id="{D0D9E960-FA3C-71A2-5B80-61BA8935C30B}"/>
                </a:ext>
              </a:extLst>
            </p:cNvPr>
            <p:cNvSpPr txBox="1"/>
            <p:nvPr/>
          </p:nvSpPr>
          <p:spPr>
            <a:xfrm>
              <a:off x="6741414" y="1774235"/>
              <a:ext cx="2456948" cy="691443"/>
            </a:xfrm>
            <a:prstGeom prst="rect">
              <a:avLst/>
            </a:prstGeom>
            <a:solidFill>
              <a:srgbClr val="DAD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defTabSz="594360">
                <a:spcAft>
                  <a:spcPts val="600"/>
                </a:spcAft>
                <a:defRPr sz="1400">
                  <a:solidFill>
                    <a:srgbClr val="48373E"/>
                  </a:solidFill>
                  <a:latin typeface="Aptos (Body)"/>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b="1"/>
                <a:t>individuelle Wert- und Zielgruppenkriterien</a:t>
              </a:r>
              <a:endParaRPr lang="en-GB" b="1"/>
            </a:p>
          </p:txBody>
        </p:sp>
      </p:grpSp>
      <p:grpSp>
        <p:nvGrpSpPr>
          <p:cNvPr id="50" name="Group 49">
            <a:extLst>
              <a:ext uri="{FF2B5EF4-FFF2-40B4-BE49-F238E27FC236}">
                <a16:creationId xmlns:a16="http://schemas.microsoft.com/office/drawing/2014/main" id="{4D0DAF61-F611-694D-1118-1F7AE835EA5A}"/>
              </a:ext>
            </a:extLst>
          </p:cNvPr>
          <p:cNvGrpSpPr/>
          <p:nvPr/>
        </p:nvGrpSpPr>
        <p:grpSpPr>
          <a:xfrm>
            <a:off x="6468213" y="4626442"/>
            <a:ext cx="5083232" cy="1807161"/>
            <a:chOff x="6534200" y="4110551"/>
            <a:chExt cx="5083232" cy="1807161"/>
          </a:xfrm>
        </p:grpSpPr>
        <p:sp>
          <p:nvSpPr>
            <p:cNvPr id="7" name="Flowchart: Manual Input 6">
              <a:extLst>
                <a:ext uri="{FF2B5EF4-FFF2-40B4-BE49-F238E27FC236}">
                  <a16:creationId xmlns:a16="http://schemas.microsoft.com/office/drawing/2014/main" id="{81014B9E-C8FA-401E-5674-3081B7B23106}"/>
                </a:ext>
              </a:extLst>
            </p:cNvPr>
            <p:cNvSpPr/>
            <p:nvPr/>
          </p:nvSpPr>
          <p:spPr>
            <a:xfrm flipH="1">
              <a:off x="6534200" y="4110551"/>
              <a:ext cx="5083232" cy="1807161"/>
            </a:xfrm>
            <a:prstGeom prst="flowChartManualInput">
              <a:avLst/>
            </a:prstGeom>
            <a:solidFill>
              <a:srgbClr val="D5DCEA"/>
            </a:solidFill>
            <a:effectLst>
              <a:outerShdw blurRad="444500" dist="139700" dir="2700000" sx="98000" sy="98000" algn="tl" rotWithShape="0">
                <a:schemeClr val="tx1">
                  <a:lumMod val="50000"/>
                  <a:lumOff val="50000"/>
                  <a:alpha val="70000"/>
                </a:schemeClr>
              </a:outerShdw>
            </a:effectLst>
          </p:spPr>
          <p:txBody>
            <a:bodyPr anchor="t">
              <a:normAutofit/>
            </a:bodyPr>
            <a:lstStyle/>
            <a:p>
              <a:endParaRPr lang="en-GB">
                <a:solidFill>
                  <a:schemeClr val="tx1"/>
                </a:solidFill>
              </a:endParaRPr>
            </a:p>
          </p:txBody>
        </p:sp>
        <p:sp>
          <p:nvSpPr>
            <p:cNvPr id="4" name="TextBox 3">
              <a:extLst>
                <a:ext uri="{FF2B5EF4-FFF2-40B4-BE49-F238E27FC236}">
                  <a16:creationId xmlns:a16="http://schemas.microsoft.com/office/drawing/2014/main" id="{891FF6F8-2AF6-960F-E97F-FA5609AE9F0E}"/>
                </a:ext>
              </a:extLst>
            </p:cNvPr>
            <p:cNvSpPr txBox="1"/>
            <p:nvPr/>
          </p:nvSpPr>
          <p:spPr>
            <a:xfrm>
              <a:off x="6651229" y="4635040"/>
              <a:ext cx="4849174" cy="1169551"/>
            </a:xfrm>
            <a:prstGeom prst="rect">
              <a:avLst/>
            </a:prstGeom>
            <a:noFill/>
            <a:effectLst/>
          </p:spPr>
          <p:txBody>
            <a:bodyPr wrap="square">
              <a:spAutoFit/>
            </a:bodyPr>
            <a:lstStyle/>
            <a:p>
              <a:pPr algn="ctr"/>
              <a:r>
                <a:rPr lang="de-DE" sz="1400" i="1">
                  <a:solidFill>
                    <a:srgbClr val="000000"/>
                  </a:solidFill>
                  <a:effectLst/>
                  <a:latin typeface="Aptos" panose="020B0004020202020204" pitchFamily="34" charset="0"/>
                  <a:ea typeface="Calibri" panose="020F0502020204030204" pitchFamily="34" charset="0"/>
                  <a:cs typeface="Aptos" panose="020B0004020202020204" pitchFamily="34" charset="0"/>
                </a:rPr>
                <a:t>„Grob zusammengefasst wollen wir ein Modell/Vorgehen entwickeln, um diverse Inhalte zu kuratieren (</a:t>
              </a:r>
              <a:r>
                <a:rPr lang="de-DE" sz="1400" b="1" i="1">
                  <a:solidFill>
                    <a:srgbClr val="000000"/>
                  </a:solidFill>
                  <a:effectLst/>
                  <a:latin typeface="Aptos" panose="020B0004020202020204" pitchFamily="34" charset="0"/>
                  <a:ea typeface="Calibri" panose="020F0502020204030204" pitchFamily="34" charset="0"/>
                  <a:cs typeface="Aptos" panose="020B0004020202020204" pitchFamily="34" charset="0"/>
                </a:rPr>
                <a:t>bspw</a:t>
              </a:r>
              <a:r>
                <a:rPr lang="de-DE" sz="1400" i="1">
                  <a:solidFill>
                    <a:srgbClr val="000000"/>
                  </a:solidFill>
                  <a:effectLst/>
                  <a:latin typeface="Aptos" panose="020B0004020202020204" pitchFamily="34" charset="0"/>
                  <a:ea typeface="Calibri" panose="020F0502020204030204" pitchFamily="34" charset="0"/>
                  <a:cs typeface="Aptos" panose="020B0004020202020204" pitchFamily="34" charset="0"/>
                </a:rPr>
                <a:t>. in Hinblick auf </a:t>
              </a:r>
              <a:r>
                <a:rPr lang="de-DE" sz="1400" b="1" i="1">
                  <a:solidFill>
                    <a:srgbClr val="000000"/>
                  </a:solidFill>
                  <a:effectLst/>
                  <a:latin typeface="Aptos" panose="020B0004020202020204" pitchFamily="34" charset="0"/>
                  <a:ea typeface="Calibri" panose="020F0502020204030204" pitchFamily="34" charset="0"/>
                  <a:cs typeface="Aptos" panose="020B0004020202020204" pitchFamily="34" charset="0"/>
                </a:rPr>
                <a:t>Jugendschutzanforderungen</a:t>
              </a:r>
              <a:r>
                <a:rPr lang="de-DE" sz="1400" i="1">
                  <a:solidFill>
                    <a:srgbClr val="000000"/>
                  </a:solidFill>
                  <a:effectLst/>
                  <a:latin typeface="Aptos" panose="020B0004020202020204" pitchFamily="34" charset="0"/>
                  <a:ea typeface="Calibri" panose="020F0502020204030204" pitchFamily="34" charset="0"/>
                  <a:cs typeface="Aptos" panose="020B0004020202020204" pitchFamily="34" charset="0"/>
                </a:rPr>
                <a:t>). Die Kuration könnte, so die These</a:t>
              </a:r>
              <a:r>
                <a:rPr lang="de-DE" sz="1400" i="1">
                  <a:solidFill>
                    <a:srgbClr val="000000"/>
                  </a:solidFill>
                  <a:latin typeface="Aptos" panose="020B0004020202020204" pitchFamily="34" charset="0"/>
                  <a:ea typeface="Calibri" panose="020F0502020204030204" pitchFamily="34" charset="0"/>
                </a:rPr>
                <a:t>, jedwede Kriterien beinhaltet …“ </a:t>
              </a:r>
              <a:r>
                <a:rPr lang="de-DE" sz="1400">
                  <a:solidFill>
                    <a:srgbClr val="2A4F5C"/>
                  </a:solidFill>
                  <a:latin typeface="Aptos" panose="020B0004020202020204" pitchFamily="34" charset="0"/>
                  <a:ea typeface="Calibri" panose="020F0502020204030204" pitchFamily="34" charset="0"/>
                </a:rPr>
                <a:t>Dr. Christian Zinke-Wehlmann</a:t>
              </a:r>
              <a:endParaRPr lang="en-GB">
                <a:solidFill>
                  <a:srgbClr val="2A4F5C"/>
                </a:solidFill>
                <a:latin typeface="Aptos" panose="020B0004020202020204" pitchFamily="34" charset="0"/>
                <a:ea typeface="Calibri" panose="020F0502020204030204" pitchFamily="34" charset="0"/>
              </a:endParaRPr>
            </a:p>
          </p:txBody>
        </p:sp>
      </p:grpSp>
      <p:sp>
        <p:nvSpPr>
          <p:cNvPr id="52" name="TextBox 51">
            <a:extLst>
              <a:ext uri="{FF2B5EF4-FFF2-40B4-BE49-F238E27FC236}">
                <a16:creationId xmlns:a16="http://schemas.microsoft.com/office/drawing/2014/main" id="{102FDE27-1F09-20BD-C415-1A17C85F235F}"/>
              </a:ext>
            </a:extLst>
          </p:cNvPr>
          <p:cNvSpPr txBox="1"/>
          <p:nvPr/>
        </p:nvSpPr>
        <p:spPr>
          <a:xfrm>
            <a:off x="9207791" y="3336306"/>
            <a:ext cx="2060589" cy="1239208"/>
          </a:xfrm>
          <a:prstGeom prst="rect">
            <a:avLst/>
          </a:prstGeom>
          <a:solidFill>
            <a:srgbClr val="C6AD7D">
              <a:alpha val="0"/>
            </a:srgbClr>
          </a:solidFill>
          <a:ln>
            <a:solidFill>
              <a:schemeClr val="tx1">
                <a:lumMod val="50000"/>
                <a:lumOff val="50000"/>
              </a:schemeClr>
            </a:solidFill>
          </a:ln>
          <a:effectLst/>
        </p:spPr>
        <p:txBody>
          <a:bodyPr anchor="ctr">
            <a:norm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de-DE" sz="1200"/>
              <a:t>Während der Projektlaufzeit:</a:t>
            </a:r>
          </a:p>
          <a:p>
            <a:pPr algn="ctr"/>
            <a:endParaRPr lang="de-DE" sz="1200"/>
          </a:p>
          <a:p>
            <a:pPr algn="ctr"/>
            <a:r>
              <a:rPr lang="de-DE" sz="1200"/>
              <a:t>direkt, konkret und evaluierend mit und für die Pilotpartner</a:t>
            </a:r>
          </a:p>
        </p:txBody>
      </p:sp>
    </p:spTree>
    <p:extLst>
      <p:ext uri="{BB962C8B-B14F-4D97-AF65-F5344CB8AC3E}">
        <p14:creationId xmlns:p14="http://schemas.microsoft.com/office/powerpoint/2010/main" val="408046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44D5B-DAE1-DC2B-A6C2-58E4994C802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6F1C718-3C88-F74A-D95E-00BB781DD042}"/>
              </a:ext>
            </a:extLst>
          </p:cNvPr>
          <p:cNvSpPr/>
          <p:nvPr/>
        </p:nvSpPr>
        <p:spPr>
          <a:xfrm>
            <a:off x="2124635" y="484094"/>
            <a:ext cx="9762565" cy="2106706"/>
          </a:xfrm>
          <a:prstGeom prst="rect">
            <a:avLst/>
          </a:pr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3600">
                <a:solidFill>
                  <a:srgbClr val="48373E"/>
                </a:solidFill>
                <a:latin typeface="Javanese Text" panose="02000000000000000000" pitchFamily="2" charset="0"/>
              </a:rPr>
              <a:t>Forschungsverbund</a:t>
            </a:r>
            <a:endParaRPr lang="en-GB">
              <a:solidFill>
                <a:srgbClr val="48373E"/>
              </a:solidFill>
              <a:latin typeface="Javanese Text" panose="02000000000000000000" pitchFamily="2" charset="0"/>
            </a:endParaRPr>
          </a:p>
        </p:txBody>
      </p:sp>
    </p:spTree>
    <p:extLst>
      <p:ext uri="{BB962C8B-B14F-4D97-AF65-F5344CB8AC3E}">
        <p14:creationId xmlns:p14="http://schemas.microsoft.com/office/powerpoint/2010/main" val="52313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AE1DA730-6D2D-6181-AE7E-21CB2BB16BA1}"/>
              </a:ext>
            </a:extLst>
          </p:cNvPr>
          <p:cNvSpPr>
            <a:spLocks noGrp="1"/>
          </p:cNvSpPr>
          <p:nvPr>
            <p:ph type="title"/>
          </p:nvPr>
        </p:nvSpPr>
        <p:spPr>
          <a:xfrm>
            <a:off x="659876" y="0"/>
            <a:ext cx="9323110" cy="1611108"/>
          </a:xfrm>
          <a:prstGeom prst="rect">
            <a:avLst/>
          </a:prstGeom>
        </p:spPr>
        <p:txBody>
          <a:bodyPr vert="horz" lIns="91440" tIns="45720" rIns="91440" bIns="45720" rtlCol="0" anchor="ctr">
            <a:normAutofit/>
          </a:bodyPr>
          <a:lstStyle/>
          <a:p>
            <a:pPr algn="l"/>
            <a:r>
              <a:rPr lang="en-US" sz="2800" kern="1200" err="1">
                <a:solidFill>
                  <a:srgbClr val="FFFFFF"/>
                </a:solidFill>
                <a:latin typeface="+mj-lt"/>
                <a:ea typeface="+mj-ea"/>
                <a:cs typeface="+mj-cs"/>
              </a:rPr>
              <a:t>Forschungsverbund</a:t>
            </a:r>
            <a:r>
              <a:rPr lang="en-US" sz="2800" kern="1200">
                <a:solidFill>
                  <a:srgbClr val="FFFFFF"/>
                </a:solidFill>
                <a:latin typeface="+mj-lt"/>
                <a:ea typeface="+mj-ea"/>
                <a:cs typeface="+mj-cs"/>
              </a:rPr>
              <a:t> </a:t>
            </a:r>
            <a:br>
              <a:rPr lang="en-US" sz="2800" kern="1200">
                <a:solidFill>
                  <a:srgbClr val="FFFFFF"/>
                </a:solidFill>
                <a:latin typeface="+mj-lt"/>
                <a:ea typeface="+mj-ea"/>
                <a:cs typeface="+mj-cs"/>
              </a:rPr>
            </a:br>
            <a:r>
              <a:rPr lang="en-US" sz="2800" kern="1200" err="1">
                <a:solidFill>
                  <a:srgbClr val="FFFFFF"/>
                </a:solidFill>
                <a:latin typeface="+mj-lt"/>
                <a:ea typeface="+mj-ea"/>
                <a:cs typeface="+mj-cs"/>
              </a:rPr>
              <a:t>Mittelstand</a:t>
            </a:r>
            <a:r>
              <a:rPr lang="en-US" sz="2800" kern="1200">
                <a:solidFill>
                  <a:srgbClr val="FFFFFF"/>
                </a:solidFill>
                <a:latin typeface="+mj-lt"/>
                <a:ea typeface="+mj-ea"/>
                <a:cs typeface="+mj-cs"/>
              </a:rPr>
              <a:t> - </a:t>
            </a:r>
            <a:r>
              <a:rPr lang="en-US" sz="2800" kern="1200" err="1">
                <a:solidFill>
                  <a:srgbClr val="FFFFFF"/>
                </a:solidFill>
                <a:latin typeface="+mj-lt"/>
                <a:ea typeface="+mj-ea"/>
                <a:cs typeface="+mj-cs"/>
              </a:rPr>
              <a:t>Dienstleistungsbranche</a:t>
            </a:r>
            <a:endParaRPr lang="en-US" sz="2800" kern="1200">
              <a:solidFill>
                <a:srgbClr val="FFFFFF"/>
              </a:solidFill>
              <a:latin typeface="+mj-lt"/>
              <a:ea typeface="+mj-ea"/>
              <a:cs typeface="+mj-cs"/>
            </a:endParaRPr>
          </a:p>
        </p:txBody>
      </p:sp>
      <p:pic>
        <p:nvPicPr>
          <p:cNvPr id="26" name="Graphic 25">
            <a:extLst>
              <a:ext uri="{FF2B5EF4-FFF2-40B4-BE49-F238E27FC236}">
                <a16:creationId xmlns:a16="http://schemas.microsoft.com/office/drawing/2014/main" id="{9F5750F6-52A8-BBDE-AE94-3FE99643FBBC}"/>
              </a:ext>
            </a:extLst>
          </p:cNvPr>
          <p:cNvPicPr>
            <a:picLocks noGrp="1" noRot="1" noChangeAspect="1" noMove="1" noResize="1" noEditPoints="1" noAdjustHandles="1" noChangeArrowheads="1" noChangeShapeType="1" noCrop="1"/>
          </p:cNvPicPr>
          <p:nvPr/>
        </p:nvPicPr>
        <p:blipFill>
          <a:blip r:embed="rId2">
            <a:alphaModFix/>
            <a:extLst>
              <a:ext uri="{96DAC541-7B7A-43D3-8B79-37D633B846F1}">
                <asvg:svgBlip xmlns:asvg="http://schemas.microsoft.com/office/drawing/2016/SVG/main" r:embed="rId3"/>
              </a:ext>
            </a:extLst>
          </a:blip>
          <a:stretch>
            <a:fillRect/>
          </a:stretch>
        </p:blipFill>
        <p:spPr>
          <a:xfrm>
            <a:off x="3122440" y="885571"/>
            <a:ext cx="5815698" cy="5815698"/>
          </a:xfrm>
          <a:prstGeom prst="rect">
            <a:avLst/>
          </a:prstGeom>
          <a:effectLst>
            <a:glow>
              <a:srgbClr val="DAD5D7"/>
            </a:glow>
          </a:effectLst>
        </p:spPr>
      </p:pic>
      <p:pic>
        <p:nvPicPr>
          <p:cNvPr id="24" name="Graphic 23">
            <a:extLst>
              <a:ext uri="{FF2B5EF4-FFF2-40B4-BE49-F238E27FC236}">
                <a16:creationId xmlns:a16="http://schemas.microsoft.com/office/drawing/2014/main" id="{E0D169A0-2F4A-D71C-E02F-AB83E8EF81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8801" y="2012178"/>
            <a:ext cx="3000148" cy="3285489"/>
          </a:xfrm>
          <a:prstGeom prst="rect">
            <a:avLst/>
          </a:prstGeom>
        </p:spPr>
      </p:pic>
      <p:pic>
        <p:nvPicPr>
          <p:cNvPr id="21" name="Graphic 20">
            <a:extLst>
              <a:ext uri="{FF2B5EF4-FFF2-40B4-BE49-F238E27FC236}">
                <a16:creationId xmlns:a16="http://schemas.microsoft.com/office/drawing/2014/main" id="{14A1ABD6-EB4B-607F-7B80-450605AAB6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75525" y="2188522"/>
            <a:ext cx="2341729" cy="3417012"/>
          </a:xfrm>
          <a:prstGeom prst="rect">
            <a:avLst/>
          </a:prstGeom>
        </p:spPr>
      </p:pic>
      <p:sp>
        <p:nvSpPr>
          <p:cNvPr id="15" name="TextBox 14">
            <a:extLst>
              <a:ext uri="{FF2B5EF4-FFF2-40B4-BE49-F238E27FC236}">
                <a16:creationId xmlns:a16="http://schemas.microsoft.com/office/drawing/2014/main" id="{56B7B8F1-F462-668A-E829-117199AA2AEB}"/>
              </a:ext>
            </a:extLst>
          </p:cNvPr>
          <p:cNvSpPr txBox="1"/>
          <p:nvPr/>
        </p:nvSpPr>
        <p:spPr>
          <a:xfrm>
            <a:off x="8302267" y="5589660"/>
            <a:ext cx="2841257" cy="338554"/>
          </a:xfrm>
          <a:prstGeom prst="rect">
            <a:avLst/>
          </a:prstGeom>
          <a:noFill/>
        </p:spPr>
        <p:txBody>
          <a:bodyPr wrap="square" rtlCol="0">
            <a:spAutoFit/>
          </a:bodyPr>
          <a:lstStyle>
            <a:defPPr>
              <a:defRPr lang="en-US"/>
            </a:defPPr>
            <a:lvl1pPr algn="ctr" defTabSz="685800">
              <a:spcAft>
                <a:spcPts val="600"/>
              </a:spcAft>
              <a:defRPr sz="1600" i="0"/>
            </a:lvl1pPr>
          </a:lstStyle>
          <a:p>
            <a:r>
              <a:rPr lang="de-DE"/>
              <a:t>Rechtliche Unterstützung</a:t>
            </a:r>
          </a:p>
        </p:txBody>
      </p:sp>
      <p:pic>
        <p:nvPicPr>
          <p:cNvPr id="6" name="Picture 4">
            <a:extLst>
              <a:ext uri="{FF2B5EF4-FFF2-40B4-BE49-F238E27FC236}">
                <a16:creationId xmlns:a16="http://schemas.microsoft.com/office/drawing/2014/main" id="{6FECF92D-6C35-69E6-34C3-D8822206FA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84283" y="3548933"/>
            <a:ext cx="1277223" cy="7620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AD1A448A-109A-ECA1-9F5A-B3EB0E96249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5228" y="1688486"/>
            <a:ext cx="2785364" cy="4882983"/>
          </a:xfrm>
          <a:prstGeom prst="rect">
            <a:avLst/>
          </a:prstGeom>
        </p:spPr>
      </p:pic>
      <p:pic>
        <p:nvPicPr>
          <p:cNvPr id="13" name="Picture 4">
            <a:extLst>
              <a:ext uri="{FF2B5EF4-FFF2-40B4-BE49-F238E27FC236}">
                <a16:creationId xmlns:a16="http://schemas.microsoft.com/office/drawing/2014/main" id="{FA9E3BBA-E675-4BFB-DDB7-E604A964CD59}"/>
              </a:ext>
            </a:extLst>
          </p:cNvPr>
          <p:cNvPicPr>
            <a:picLocks noChangeAspect="1" noChangeArrowheads="1"/>
          </p:cNvPicPr>
          <p:nvPr/>
        </p:nvPicPr>
        <p:blipFill>
          <a:blip r:embed="rId11">
            <a:alphaModFix/>
            <a:extLst>
              <a:ext uri="{28A0092B-C50C-407E-A947-70E740481C1C}">
                <a14:useLocalDpi xmlns:a14="http://schemas.microsoft.com/office/drawing/2010/main" val="0"/>
              </a:ext>
            </a:extLst>
          </a:blip>
          <a:srcRect/>
          <a:stretch>
            <a:fillRect/>
          </a:stretch>
        </p:blipFill>
        <p:spPr bwMode="auto">
          <a:xfrm>
            <a:off x="1036661" y="4180233"/>
            <a:ext cx="2495061" cy="607230"/>
          </a:xfrm>
          <a:prstGeom prst="rect">
            <a:avLst/>
          </a:prstGeom>
          <a:noFill/>
        </p:spPr>
      </p:pic>
      <p:sp>
        <p:nvSpPr>
          <p:cNvPr id="2" name="TextBox 1">
            <a:extLst>
              <a:ext uri="{FF2B5EF4-FFF2-40B4-BE49-F238E27FC236}">
                <a16:creationId xmlns:a16="http://schemas.microsoft.com/office/drawing/2014/main" id="{BD7CC0D0-9581-AE82-1F32-A401E0AA5C27}"/>
              </a:ext>
            </a:extLst>
          </p:cNvPr>
          <p:cNvSpPr txBox="1"/>
          <p:nvPr/>
        </p:nvSpPr>
        <p:spPr>
          <a:xfrm>
            <a:off x="808800" y="5306199"/>
            <a:ext cx="2962837" cy="338554"/>
          </a:xfrm>
          <a:prstGeom prst="rect">
            <a:avLst/>
          </a:prstGeom>
          <a:noFill/>
        </p:spPr>
        <p:txBody>
          <a:bodyPr wrap="square" rtlCol="0">
            <a:spAutoFit/>
          </a:bodyPr>
          <a:lstStyle>
            <a:defPPr>
              <a:defRPr lang="en-US"/>
            </a:defPPr>
            <a:lvl1pPr>
              <a:defRPr sz="1100" i="1"/>
            </a:lvl1pPr>
          </a:lstStyle>
          <a:p>
            <a:pPr algn="ctr" defTabSz="685800">
              <a:spcAft>
                <a:spcPts val="600"/>
              </a:spcAft>
            </a:pPr>
            <a:r>
              <a:rPr lang="de-DE" sz="1600" i="0"/>
              <a:t>Technologie &amp; Forschung</a:t>
            </a:r>
          </a:p>
        </p:txBody>
      </p:sp>
      <p:pic>
        <p:nvPicPr>
          <p:cNvPr id="1026" name="Picture 2" descr="USU">
            <a:extLst>
              <a:ext uri="{FF2B5EF4-FFF2-40B4-BE49-F238E27FC236}">
                <a16:creationId xmlns:a16="http://schemas.microsoft.com/office/drawing/2014/main" id="{18D13C47-0F4C-3BE3-2C96-C6A518F904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8679" y="3031135"/>
            <a:ext cx="1072401" cy="46745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A85BDB6-8790-B139-BDD9-C0F151F760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97796" y="2115823"/>
            <a:ext cx="1039747" cy="552078"/>
          </a:xfrm>
          <a:prstGeom prst="rect">
            <a:avLst/>
          </a:prstGeom>
        </p:spPr>
      </p:pic>
      <p:sp>
        <p:nvSpPr>
          <p:cNvPr id="8" name="TextBox 7">
            <a:extLst>
              <a:ext uri="{FF2B5EF4-FFF2-40B4-BE49-F238E27FC236}">
                <a16:creationId xmlns:a16="http://schemas.microsoft.com/office/drawing/2014/main" id="{1A4E01BC-D292-EE86-297D-47C446D8AABE}"/>
              </a:ext>
            </a:extLst>
          </p:cNvPr>
          <p:cNvSpPr txBox="1"/>
          <p:nvPr/>
        </p:nvSpPr>
        <p:spPr>
          <a:xfrm>
            <a:off x="4469317" y="2667901"/>
            <a:ext cx="2010849" cy="338554"/>
          </a:xfrm>
          <a:prstGeom prst="rect">
            <a:avLst/>
          </a:prstGeom>
          <a:noFill/>
        </p:spPr>
        <p:txBody>
          <a:bodyPr wrap="square" rtlCol="0">
            <a:spAutoFit/>
          </a:bodyPr>
          <a:lstStyle>
            <a:defPPr>
              <a:defRPr lang="en-US"/>
            </a:defPPr>
            <a:lvl1pPr>
              <a:defRPr sz="1100" i="1"/>
            </a:lvl1pPr>
          </a:lstStyle>
          <a:p>
            <a:pPr defTabSz="685800">
              <a:spcAft>
                <a:spcPts val="600"/>
              </a:spcAft>
            </a:pPr>
            <a:r>
              <a:rPr lang="de-DE" sz="1600" i="0"/>
              <a:t>Content </a:t>
            </a:r>
            <a:r>
              <a:rPr lang="de-DE" sz="1600" i="0" kern="1200">
                <a:solidFill>
                  <a:schemeClr val="tx1"/>
                </a:solidFill>
                <a:latin typeface="+mn-lt"/>
                <a:ea typeface="+mn-ea"/>
                <a:cs typeface="+mn-cs"/>
              </a:rPr>
              <a:t>Marketing</a:t>
            </a:r>
            <a:endParaRPr lang="de-DE" sz="1000" i="0" kern="1200">
              <a:solidFill>
                <a:schemeClr val="tx1"/>
              </a:solidFill>
              <a:latin typeface="+mn-lt"/>
              <a:ea typeface="+mn-ea"/>
              <a:cs typeface="+mn-cs"/>
            </a:endParaRPr>
          </a:p>
        </p:txBody>
      </p:sp>
      <p:sp>
        <p:nvSpPr>
          <p:cNvPr id="4" name="TextBox 3">
            <a:extLst>
              <a:ext uri="{FF2B5EF4-FFF2-40B4-BE49-F238E27FC236}">
                <a16:creationId xmlns:a16="http://schemas.microsoft.com/office/drawing/2014/main" id="{ACB25258-5DD4-8908-E20B-676B013DF18D}"/>
              </a:ext>
            </a:extLst>
          </p:cNvPr>
          <p:cNvSpPr txBox="1"/>
          <p:nvPr/>
        </p:nvSpPr>
        <p:spPr>
          <a:xfrm>
            <a:off x="6674894" y="1688486"/>
            <a:ext cx="6096000" cy="923330"/>
          </a:xfrm>
          <a:prstGeom prst="rect">
            <a:avLst/>
          </a:prstGeom>
          <a:noFill/>
        </p:spPr>
        <p:txBody>
          <a:bodyPr wrap="square">
            <a:spAutoFit/>
          </a:bodyPr>
          <a:lstStyle/>
          <a:p>
            <a:r>
              <a:rPr lang="en-GB" sz="1800">
                <a:effectLst/>
                <a:latin typeface="Aptos" panose="020B0004020202020204" pitchFamily="34" charset="0"/>
                <a:ea typeface="Calibri" panose="020F0502020204030204" pitchFamily="34" charset="0"/>
                <a:cs typeface="Aptos" panose="020B0004020202020204" pitchFamily="34" charset="0"/>
              </a:rPr>
              <a:t>", </a:t>
            </a:r>
            <a:r>
              <a:rPr lang="en-GB" sz="1800" err="1">
                <a:effectLst/>
                <a:latin typeface="Aptos" panose="020B0004020202020204" pitchFamily="34" charset="0"/>
                <a:ea typeface="Calibri" panose="020F0502020204030204" pitchFamily="34" charset="0"/>
                <a:cs typeface="Aptos" panose="020B0004020202020204" pitchFamily="34" charset="0"/>
              </a:rPr>
              <a:t>sondern</a:t>
            </a:r>
            <a:r>
              <a:rPr lang="en-GB" sz="1800">
                <a:effectLst/>
                <a:latin typeface="Aptos" panose="020B0004020202020204" pitchFamily="34" charset="0"/>
                <a:ea typeface="Calibri" panose="020F0502020204030204" pitchFamily="34" charset="0"/>
                <a:cs typeface="Aptos" panose="020B0004020202020204" pitchFamily="34" charset="0"/>
              </a:rPr>
              <a:t> </a:t>
            </a:r>
            <a:r>
              <a:rPr lang="en-GB" sz="1800" err="1">
                <a:effectLst/>
                <a:latin typeface="Aptos" panose="020B0004020202020204" pitchFamily="34" charset="0"/>
                <a:ea typeface="Calibri" panose="020F0502020204030204" pitchFamily="34" charset="0"/>
                <a:cs typeface="Aptos" panose="020B0004020202020204" pitchFamily="34" charset="0"/>
              </a:rPr>
              <a:t>als</a:t>
            </a:r>
            <a:r>
              <a:rPr lang="en-GB" sz="1800">
                <a:effectLst/>
                <a:latin typeface="Aptos" panose="020B0004020202020204" pitchFamily="34" charset="0"/>
                <a:ea typeface="Calibri" panose="020F0502020204030204" pitchFamily="34" charset="0"/>
                <a:cs typeface="Aptos" panose="020B0004020202020204" pitchFamily="34" charset="0"/>
              </a:rPr>
              <a:t> "Agentur für </a:t>
            </a:r>
            <a:r>
              <a:rPr lang="en-GB" sz="1800" err="1">
                <a:effectLst/>
                <a:latin typeface="Aptos" panose="020B0004020202020204" pitchFamily="34" charset="0"/>
                <a:ea typeface="Calibri" panose="020F0502020204030204" pitchFamily="34" charset="0"/>
                <a:cs typeface="Aptos" panose="020B0004020202020204" pitchFamily="34" charset="0"/>
              </a:rPr>
              <a:t>Kommunikations-Strategie</a:t>
            </a:r>
            <a:r>
              <a:rPr lang="en-GB" sz="1800">
                <a:effectLst/>
                <a:latin typeface="Aptos" panose="020B0004020202020204" pitchFamily="34" charset="0"/>
                <a:ea typeface="Calibri" panose="020F0502020204030204" pitchFamily="34" charset="0"/>
                <a:cs typeface="Aptos" panose="020B0004020202020204" pitchFamily="34" charset="0"/>
              </a:rPr>
              <a:t>". </a:t>
            </a:r>
            <a:r>
              <a:rPr lang="en-GB" sz="1800" err="1">
                <a:effectLst/>
                <a:latin typeface="Aptos" panose="020B0004020202020204" pitchFamily="34" charset="0"/>
                <a:ea typeface="Calibri" panose="020F0502020204030204" pitchFamily="34" charset="0"/>
                <a:cs typeface="Aptos" panose="020B0004020202020204" pitchFamily="34" charset="0"/>
              </a:rPr>
              <a:t>Irgendjemand</a:t>
            </a:r>
            <a:r>
              <a:rPr lang="en-GB" sz="1800">
                <a:effectLst/>
                <a:latin typeface="Aptos" panose="020B0004020202020204" pitchFamily="34" charset="0"/>
                <a:ea typeface="Calibri" panose="020F0502020204030204" pitchFamily="34" charset="0"/>
                <a:cs typeface="Aptos" panose="020B0004020202020204" pitchFamily="34" charset="0"/>
              </a:rPr>
              <a:t> muss </a:t>
            </a:r>
            <a:r>
              <a:rPr lang="en-GB" sz="1800" err="1">
                <a:effectLst/>
                <a:latin typeface="Aptos" panose="020B0004020202020204" pitchFamily="34" charset="0"/>
                <a:ea typeface="Calibri" panose="020F0502020204030204" pitchFamily="34" charset="0"/>
                <a:cs typeface="Aptos" panose="020B0004020202020204" pitchFamily="34" charset="0"/>
              </a:rPr>
              <a:t>ja</a:t>
            </a:r>
            <a:r>
              <a:rPr lang="en-GB" sz="1800">
                <a:effectLst/>
                <a:latin typeface="Aptos" panose="020B0004020202020204" pitchFamily="34" charset="0"/>
                <a:ea typeface="Calibri" panose="020F0502020204030204" pitchFamily="34" charset="0"/>
                <a:cs typeface="Aptos" panose="020B0004020202020204" pitchFamily="34" charset="0"/>
              </a:rPr>
              <a:t> die Inputs und Outputs </a:t>
            </a:r>
            <a:r>
              <a:rPr lang="en-GB" sz="1800" err="1">
                <a:effectLst/>
                <a:latin typeface="Aptos" panose="020B0004020202020204" pitchFamily="34" charset="0"/>
                <a:ea typeface="Calibri" panose="020F0502020204030204" pitchFamily="34" charset="0"/>
                <a:cs typeface="Aptos" panose="020B0004020202020204" pitchFamily="34" charset="0"/>
              </a:rPr>
              <a:t>klassifizieren</a:t>
            </a:r>
            <a:r>
              <a:rPr lang="en-GB" sz="1800">
                <a:effectLst/>
                <a:latin typeface="Aptos" panose="020B0004020202020204" pitchFamily="34" charset="0"/>
                <a:ea typeface="Calibri" panose="020F0502020204030204" pitchFamily="34" charset="0"/>
                <a:cs typeface="Aptos" panose="020B0004020202020204" pitchFamily="34" charset="0"/>
              </a:rPr>
              <a:t> </a:t>
            </a:r>
            <a:r>
              <a:rPr lang="en-GB" sz="1800" err="1">
                <a:effectLst/>
                <a:latin typeface="Aptos" panose="020B0004020202020204" pitchFamily="34" charset="0"/>
                <a:ea typeface="Calibri" panose="020F0502020204030204" pitchFamily="34" charset="0"/>
                <a:cs typeface="Aptos" panose="020B0004020202020204" pitchFamily="34" charset="0"/>
              </a:rPr>
              <a:t>können</a:t>
            </a:r>
            <a:r>
              <a:rPr lang="en-GB" sz="1800">
                <a:effectLst/>
                <a:latin typeface="Aptos" panose="020B0004020202020204" pitchFamily="34" charset="0"/>
                <a:ea typeface="Calibri" panose="020F0502020204030204" pitchFamily="34" charset="0"/>
                <a:cs typeface="Aptos" panose="020B0004020202020204" pitchFamily="34" charset="0"/>
              </a:rPr>
              <a:t>. Das </a:t>
            </a:r>
            <a:r>
              <a:rPr lang="en-GB" sz="1800" err="1">
                <a:effectLst/>
                <a:latin typeface="Aptos" panose="020B0004020202020204" pitchFamily="34" charset="0"/>
                <a:ea typeface="Calibri" panose="020F0502020204030204" pitchFamily="34" charset="0"/>
                <a:cs typeface="Aptos" panose="020B0004020202020204" pitchFamily="34" charset="0"/>
              </a:rPr>
              <a:t>könnte</a:t>
            </a:r>
            <a:r>
              <a:rPr lang="en-GB" sz="1800">
                <a:effectLst/>
                <a:latin typeface="Aptos" panose="020B0004020202020204" pitchFamily="34" charset="0"/>
                <a:ea typeface="Calibri" panose="020F0502020204030204" pitchFamily="34" charset="0"/>
                <a:cs typeface="Aptos" panose="020B0004020202020204" pitchFamily="34" charset="0"/>
              </a:rPr>
              <a:t> </a:t>
            </a:r>
            <a:r>
              <a:rPr lang="en-GB" sz="1800" err="1">
                <a:effectLst/>
                <a:latin typeface="Aptos" panose="020B0004020202020204" pitchFamily="34" charset="0"/>
                <a:ea typeface="Calibri" panose="020F0502020204030204" pitchFamily="34" charset="0"/>
                <a:cs typeface="Aptos" panose="020B0004020202020204" pitchFamily="34" charset="0"/>
              </a:rPr>
              <a:t>unsere</a:t>
            </a:r>
            <a:r>
              <a:rPr lang="en-GB" sz="1800">
                <a:effectLst/>
                <a:latin typeface="Aptos" panose="020B0004020202020204" pitchFamily="34" charset="0"/>
                <a:ea typeface="Calibri" panose="020F0502020204030204" pitchFamily="34" charset="0"/>
                <a:cs typeface="Aptos" panose="020B0004020202020204" pitchFamily="34" charset="0"/>
              </a:rPr>
              <a:t> Rolle sein.</a:t>
            </a:r>
          </a:p>
        </p:txBody>
      </p:sp>
      <p:sp>
        <p:nvSpPr>
          <p:cNvPr id="7" name="TextBox 6">
            <a:extLst>
              <a:ext uri="{FF2B5EF4-FFF2-40B4-BE49-F238E27FC236}">
                <a16:creationId xmlns:a16="http://schemas.microsoft.com/office/drawing/2014/main" id="{4E24898D-4E42-6EC2-AE4B-744DF9184403}"/>
              </a:ext>
            </a:extLst>
          </p:cNvPr>
          <p:cNvSpPr txBox="1"/>
          <p:nvPr/>
        </p:nvSpPr>
        <p:spPr>
          <a:xfrm>
            <a:off x="4479315" y="3095238"/>
            <a:ext cx="1855131" cy="584775"/>
          </a:xfrm>
          <a:prstGeom prst="rect">
            <a:avLst/>
          </a:prstGeom>
          <a:noFill/>
        </p:spPr>
        <p:txBody>
          <a:bodyPr wrap="square" rtlCol="0">
            <a:spAutoFit/>
          </a:bodyPr>
          <a:lstStyle>
            <a:defPPr>
              <a:defRPr lang="en-US"/>
            </a:defPPr>
            <a:lvl1pPr>
              <a:defRPr sz="1100" i="1"/>
            </a:lvl1pPr>
          </a:lstStyle>
          <a:p>
            <a:pPr defTabSz="685800">
              <a:spcAft>
                <a:spcPts val="600"/>
              </a:spcAft>
            </a:pPr>
            <a:r>
              <a:rPr lang="en-GB" sz="1600" i="0" err="1"/>
              <a:t>Kommunikations-Strategen</a:t>
            </a:r>
            <a:endParaRPr lang="de-DE" sz="1600" i="0"/>
          </a:p>
        </p:txBody>
      </p:sp>
      <p:grpSp>
        <p:nvGrpSpPr>
          <p:cNvPr id="11" name="Group 10">
            <a:extLst>
              <a:ext uri="{FF2B5EF4-FFF2-40B4-BE49-F238E27FC236}">
                <a16:creationId xmlns:a16="http://schemas.microsoft.com/office/drawing/2014/main" id="{1CF114A7-DB97-8D7B-AFE4-350FE3BF67D3}"/>
              </a:ext>
            </a:extLst>
          </p:cNvPr>
          <p:cNvGrpSpPr/>
          <p:nvPr/>
        </p:nvGrpSpPr>
        <p:grpSpPr>
          <a:xfrm>
            <a:off x="4797796" y="5261604"/>
            <a:ext cx="4003512" cy="687860"/>
            <a:chOff x="4886575" y="3393934"/>
            <a:chExt cx="4003512" cy="687860"/>
          </a:xfrm>
        </p:grpSpPr>
        <p:pic>
          <p:nvPicPr>
            <p:cNvPr id="12" name="Picture 11" descr="A logo with colorful circles&#10;&#10;Description automatically generated">
              <a:extLst>
                <a:ext uri="{FF2B5EF4-FFF2-40B4-BE49-F238E27FC236}">
                  <a16:creationId xmlns:a16="http://schemas.microsoft.com/office/drawing/2014/main" id="{AFEB5652-919D-0105-AFEB-D8ED6E1F584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86575" y="3393934"/>
              <a:ext cx="1045329" cy="687860"/>
            </a:xfrm>
            <a:prstGeom prst="rect">
              <a:avLst/>
            </a:prstGeom>
          </p:spPr>
        </p:pic>
        <p:sp>
          <p:nvSpPr>
            <p:cNvPr id="17" name="TextBox 16">
              <a:extLst>
                <a:ext uri="{FF2B5EF4-FFF2-40B4-BE49-F238E27FC236}">
                  <a16:creationId xmlns:a16="http://schemas.microsoft.com/office/drawing/2014/main" id="{5581650D-811D-CB99-8C9E-AFF2DF839A27}"/>
                </a:ext>
              </a:extLst>
            </p:cNvPr>
            <p:cNvSpPr txBox="1"/>
            <p:nvPr/>
          </p:nvSpPr>
          <p:spPr>
            <a:xfrm>
              <a:off x="6548358" y="3568587"/>
              <a:ext cx="2341729" cy="338554"/>
            </a:xfrm>
            <a:prstGeom prst="rect">
              <a:avLst/>
            </a:prstGeom>
            <a:noFill/>
          </p:spPr>
          <p:txBody>
            <a:bodyPr wrap="square" rtlCol="0">
              <a:spAutoFit/>
            </a:bodyPr>
            <a:lstStyle>
              <a:defPPr>
                <a:defRPr lang="en-US"/>
              </a:defPPr>
              <a:lvl1pPr>
                <a:defRPr sz="1100" i="1"/>
              </a:lvl1pPr>
            </a:lstStyle>
            <a:p>
              <a:pPr defTabSz="685800">
                <a:spcAft>
                  <a:spcPts val="600"/>
                </a:spcAft>
              </a:pPr>
              <a:r>
                <a:rPr lang="de-DE" sz="1600" i="0" kern="1200">
                  <a:solidFill>
                    <a:schemeClr val="tx1"/>
                  </a:solidFill>
                  <a:latin typeface="+mn-lt"/>
                  <a:ea typeface="+mn-ea"/>
                  <a:cs typeface="+mn-cs"/>
                </a:rPr>
                <a:t>Weiterbildung</a:t>
              </a:r>
            </a:p>
          </p:txBody>
        </p:sp>
      </p:grpSp>
    </p:spTree>
    <p:extLst>
      <p:ext uri="{BB962C8B-B14F-4D97-AF65-F5344CB8AC3E}">
        <p14:creationId xmlns:p14="http://schemas.microsoft.com/office/powerpoint/2010/main" val="19217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A8CFC53-313A-9328-5BDF-9D7E9185AA2C}"/>
              </a:ext>
            </a:extLst>
          </p:cNvPr>
          <p:cNvSpPr/>
          <p:nvPr/>
        </p:nvSpPr>
        <p:spPr>
          <a:xfrm>
            <a:off x="1330225" y="2691871"/>
            <a:ext cx="9538880" cy="3162174"/>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48373E"/>
              </a:solidFill>
              <a:latin typeface="Rockwell" panose="02060603020205020403" pitchFamily="18" charset="0"/>
            </a:endParaRPr>
          </a:p>
        </p:txBody>
      </p:sp>
      <p:sp>
        <p:nvSpPr>
          <p:cNvPr id="13" name="Oval 12">
            <a:extLst>
              <a:ext uri="{FF2B5EF4-FFF2-40B4-BE49-F238E27FC236}">
                <a16:creationId xmlns:a16="http://schemas.microsoft.com/office/drawing/2014/main" id="{BE56DF24-B71F-1F42-ECB0-DD540DB5C94E}"/>
              </a:ext>
            </a:extLst>
          </p:cNvPr>
          <p:cNvSpPr/>
          <p:nvPr/>
        </p:nvSpPr>
        <p:spPr>
          <a:xfrm>
            <a:off x="4103563" y="3173542"/>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5" name="Oval 14">
            <a:extLst>
              <a:ext uri="{FF2B5EF4-FFF2-40B4-BE49-F238E27FC236}">
                <a16:creationId xmlns:a16="http://schemas.microsoft.com/office/drawing/2014/main" id="{838B944C-C9D7-7A60-4E1A-38CDCCD81BB4}"/>
              </a:ext>
            </a:extLst>
          </p:cNvPr>
          <p:cNvSpPr/>
          <p:nvPr/>
        </p:nvSpPr>
        <p:spPr>
          <a:xfrm>
            <a:off x="4074099" y="5078283"/>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7" name="Oval 16">
            <a:extLst>
              <a:ext uri="{FF2B5EF4-FFF2-40B4-BE49-F238E27FC236}">
                <a16:creationId xmlns:a16="http://schemas.microsoft.com/office/drawing/2014/main" id="{053B928F-7EB4-D4F6-E8A1-63C87A7CCD06}"/>
              </a:ext>
            </a:extLst>
          </p:cNvPr>
          <p:cNvSpPr/>
          <p:nvPr/>
        </p:nvSpPr>
        <p:spPr>
          <a:xfrm>
            <a:off x="8371696" y="4197788"/>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8" name="Oval 17">
            <a:extLst>
              <a:ext uri="{FF2B5EF4-FFF2-40B4-BE49-F238E27FC236}">
                <a16:creationId xmlns:a16="http://schemas.microsoft.com/office/drawing/2014/main" id="{B4AE3BF0-F092-5D90-C6E5-44621A716991}"/>
              </a:ext>
            </a:extLst>
          </p:cNvPr>
          <p:cNvSpPr/>
          <p:nvPr/>
        </p:nvSpPr>
        <p:spPr>
          <a:xfrm>
            <a:off x="6248463" y="5022872"/>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0" name="Oval 19">
            <a:extLst>
              <a:ext uri="{FF2B5EF4-FFF2-40B4-BE49-F238E27FC236}">
                <a16:creationId xmlns:a16="http://schemas.microsoft.com/office/drawing/2014/main" id="{06A8FE2F-A47E-458A-3D30-9BD0B74EC599}"/>
              </a:ext>
            </a:extLst>
          </p:cNvPr>
          <p:cNvSpPr/>
          <p:nvPr/>
        </p:nvSpPr>
        <p:spPr>
          <a:xfrm>
            <a:off x="4188661" y="4701027"/>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1" name="Oval 20">
            <a:extLst>
              <a:ext uri="{FF2B5EF4-FFF2-40B4-BE49-F238E27FC236}">
                <a16:creationId xmlns:a16="http://schemas.microsoft.com/office/drawing/2014/main" id="{578AC118-267A-9004-5E79-A6DE91962723}"/>
              </a:ext>
            </a:extLst>
          </p:cNvPr>
          <p:cNvSpPr/>
          <p:nvPr/>
        </p:nvSpPr>
        <p:spPr>
          <a:xfrm>
            <a:off x="8399215" y="3316320"/>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2" name="Oval 21">
            <a:extLst>
              <a:ext uri="{FF2B5EF4-FFF2-40B4-BE49-F238E27FC236}">
                <a16:creationId xmlns:a16="http://schemas.microsoft.com/office/drawing/2014/main" id="{92018DB9-7B33-F086-6340-E5A8788E6A82}"/>
              </a:ext>
            </a:extLst>
          </p:cNvPr>
          <p:cNvSpPr/>
          <p:nvPr/>
        </p:nvSpPr>
        <p:spPr>
          <a:xfrm>
            <a:off x="5263775" y="3875943"/>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28" name="Oval 27">
            <a:extLst>
              <a:ext uri="{FF2B5EF4-FFF2-40B4-BE49-F238E27FC236}">
                <a16:creationId xmlns:a16="http://schemas.microsoft.com/office/drawing/2014/main" id="{D88DC8B0-852F-07E1-DB4A-41040E931D2F}"/>
              </a:ext>
            </a:extLst>
          </p:cNvPr>
          <p:cNvSpPr/>
          <p:nvPr/>
        </p:nvSpPr>
        <p:spPr>
          <a:xfrm>
            <a:off x="4074099" y="3553498"/>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30" name="Oval 29">
            <a:extLst>
              <a:ext uri="{FF2B5EF4-FFF2-40B4-BE49-F238E27FC236}">
                <a16:creationId xmlns:a16="http://schemas.microsoft.com/office/drawing/2014/main" id="{5A3A7E1F-3075-1BDC-E44D-168A29C48254}"/>
              </a:ext>
            </a:extLst>
          </p:cNvPr>
          <p:cNvSpPr/>
          <p:nvPr/>
        </p:nvSpPr>
        <p:spPr>
          <a:xfrm>
            <a:off x="4163502" y="3937282"/>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12" name="Rectangle 11">
            <a:extLst>
              <a:ext uri="{FF2B5EF4-FFF2-40B4-BE49-F238E27FC236}">
                <a16:creationId xmlns:a16="http://schemas.microsoft.com/office/drawing/2014/main" id="{BCA974A1-0132-C509-085C-0CDC16CF9753}"/>
              </a:ext>
            </a:extLst>
          </p:cNvPr>
          <p:cNvSpPr/>
          <p:nvPr/>
        </p:nvSpPr>
        <p:spPr>
          <a:xfrm>
            <a:off x="5458692" y="3089835"/>
            <a:ext cx="2589497" cy="75704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Nachkontrolle der Kuration mit Hilfe eines </a:t>
            </a:r>
            <a:r>
              <a:rPr lang="de-DE" sz="1400" err="1">
                <a:solidFill>
                  <a:schemeClr val="bg1"/>
                </a:solidFill>
                <a:latin typeface="Aptos (Body)"/>
              </a:rPr>
              <a:t>Kurationsreports</a:t>
            </a:r>
            <a:endParaRPr lang="en-GB" sz="1400">
              <a:solidFill>
                <a:schemeClr val="bg1"/>
              </a:solidFill>
              <a:latin typeface="Aptos (Body)"/>
            </a:endParaRPr>
          </a:p>
        </p:txBody>
      </p:sp>
      <p:sp>
        <p:nvSpPr>
          <p:cNvPr id="31" name="Title 30">
            <a:extLst>
              <a:ext uri="{FF2B5EF4-FFF2-40B4-BE49-F238E27FC236}">
                <a16:creationId xmlns:a16="http://schemas.microsoft.com/office/drawing/2014/main" id="{79471CE6-E95B-5A32-FC7F-42D3C413EEAE}"/>
              </a:ext>
            </a:extLst>
          </p:cNvPr>
          <p:cNvSpPr>
            <a:spLocks noGrp="1"/>
          </p:cNvSpPr>
          <p:nvPr>
            <p:ph type="title"/>
          </p:nvPr>
        </p:nvSpPr>
        <p:spPr/>
        <p:txBody>
          <a:bodyPr/>
          <a:lstStyle/>
          <a:p>
            <a:r>
              <a:rPr lang="de-DE"/>
              <a:t>Needs der Anwendungspartner</a:t>
            </a:r>
            <a:endParaRPr lang="en-GB"/>
          </a:p>
        </p:txBody>
      </p:sp>
      <p:grpSp>
        <p:nvGrpSpPr>
          <p:cNvPr id="5" name="Group 4">
            <a:extLst>
              <a:ext uri="{FF2B5EF4-FFF2-40B4-BE49-F238E27FC236}">
                <a16:creationId xmlns:a16="http://schemas.microsoft.com/office/drawing/2014/main" id="{D71DEFC0-AEA1-13E1-A9D0-CE2C54EFC067}"/>
              </a:ext>
            </a:extLst>
          </p:cNvPr>
          <p:cNvGrpSpPr/>
          <p:nvPr/>
        </p:nvGrpSpPr>
        <p:grpSpPr>
          <a:xfrm>
            <a:off x="4191467" y="1724857"/>
            <a:ext cx="1237820" cy="3993317"/>
            <a:chOff x="3480045" y="418487"/>
            <a:chExt cx="2465832" cy="1759349"/>
          </a:xfrm>
        </p:grpSpPr>
        <p:sp>
          <p:nvSpPr>
            <p:cNvPr id="19" name="Isosceles Triangle 18">
              <a:extLst>
                <a:ext uri="{FF2B5EF4-FFF2-40B4-BE49-F238E27FC236}">
                  <a16:creationId xmlns:a16="http://schemas.microsoft.com/office/drawing/2014/main" id="{327A5AC0-FBE0-BDFD-32DC-0ED2C4F7A37F}"/>
                </a:ext>
              </a:extLst>
            </p:cNvPr>
            <p:cNvSpPr/>
            <p:nvPr/>
          </p:nvSpPr>
          <p:spPr>
            <a:xfrm flipV="1">
              <a:off x="3480045" y="881395"/>
              <a:ext cx="2462015" cy="1296441"/>
            </a:xfrm>
            <a:prstGeom prst="triangle">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endParaRPr lang="en-GB" sz="1600">
                <a:solidFill>
                  <a:srgbClr val="48373E"/>
                </a:solidFill>
                <a:latin typeface="Aptos (Body)"/>
              </a:endParaRPr>
            </a:p>
          </p:txBody>
        </p:sp>
        <p:sp>
          <p:nvSpPr>
            <p:cNvPr id="9" name="Rectangle 8">
              <a:extLst>
                <a:ext uri="{FF2B5EF4-FFF2-40B4-BE49-F238E27FC236}">
                  <a16:creationId xmlns:a16="http://schemas.microsoft.com/office/drawing/2014/main" id="{78D6C4D0-F96A-9B3B-E747-7C336488FAF9}"/>
                </a:ext>
              </a:extLst>
            </p:cNvPr>
            <p:cNvSpPr/>
            <p:nvPr/>
          </p:nvSpPr>
          <p:spPr>
            <a:xfrm>
              <a:off x="3480045" y="418487"/>
              <a:ext cx="2465832" cy="462908"/>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externe </a:t>
              </a:r>
            </a:p>
            <a:p>
              <a:pPr algn="ctr" defTabSz="594360">
                <a:lnSpc>
                  <a:spcPct val="90000"/>
                </a:lnSpc>
                <a:spcBef>
                  <a:spcPts val="650"/>
                </a:spcBef>
                <a:spcAft>
                  <a:spcPts val="600"/>
                </a:spcAft>
              </a:pPr>
              <a:r>
                <a:rPr lang="de-DE" sz="1600" b="1">
                  <a:solidFill>
                    <a:srgbClr val="48373E"/>
                  </a:solidFill>
                  <a:latin typeface="Aptos (Body)"/>
                </a:rPr>
                <a:t>KI-Kuration</a:t>
              </a:r>
              <a:endParaRPr lang="en-GB" sz="1600" b="1">
                <a:solidFill>
                  <a:srgbClr val="48373E"/>
                </a:solidFill>
                <a:latin typeface="Aptos (Body)"/>
              </a:endParaRPr>
            </a:p>
          </p:txBody>
        </p:sp>
      </p:grpSp>
      <p:sp>
        <p:nvSpPr>
          <p:cNvPr id="8" name="Rectangle 7">
            <a:extLst>
              <a:ext uri="{FF2B5EF4-FFF2-40B4-BE49-F238E27FC236}">
                <a16:creationId xmlns:a16="http://schemas.microsoft.com/office/drawing/2014/main" id="{F678C8A8-D2E5-1C69-0DD0-14FD8F2DADC2}"/>
              </a:ext>
            </a:extLst>
          </p:cNvPr>
          <p:cNvSpPr/>
          <p:nvPr/>
        </p:nvSpPr>
        <p:spPr>
          <a:xfrm>
            <a:off x="1733551" y="3083916"/>
            <a:ext cx="2287799" cy="732954"/>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Marketing Content für Kunde A</a:t>
            </a:r>
            <a:endParaRPr lang="en-GB" sz="1400">
              <a:solidFill>
                <a:schemeClr val="bg1"/>
              </a:solidFill>
              <a:latin typeface="Aptos (Body)"/>
            </a:endParaRPr>
          </a:p>
        </p:txBody>
      </p:sp>
      <p:sp>
        <p:nvSpPr>
          <p:cNvPr id="14" name="Rectangle 13">
            <a:extLst>
              <a:ext uri="{FF2B5EF4-FFF2-40B4-BE49-F238E27FC236}">
                <a16:creationId xmlns:a16="http://schemas.microsoft.com/office/drawing/2014/main" id="{FE8583F5-144A-A091-2809-69A7D36E5E9C}"/>
              </a:ext>
            </a:extLst>
          </p:cNvPr>
          <p:cNvSpPr/>
          <p:nvPr/>
        </p:nvSpPr>
        <p:spPr>
          <a:xfrm>
            <a:off x="1732577" y="4009700"/>
            <a:ext cx="2287799" cy="732953"/>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Zielgruppen Bild &amp; Text- Kachel für einen Preisvergleich Tarif</a:t>
            </a:r>
            <a:endParaRPr lang="en-GB" sz="1400">
              <a:solidFill>
                <a:schemeClr val="bg1"/>
              </a:solidFill>
              <a:latin typeface="Aptos (Body)"/>
            </a:endParaRPr>
          </a:p>
        </p:txBody>
      </p:sp>
      <p:pic>
        <p:nvPicPr>
          <p:cNvPr id="3" name="Graphic 2">
            <a:extLst>
              <a:ext uri="{FF2B5EF4-FFF2-40B4-BE49-F238E27FC236}">
                <a16:creationId xmlns:a16="http://schemas.microsoft.com/office/drawing/2014/main" id="{7AE08E5A-BC0E-504B-1F32-82B3C4EC96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675" y="3185891"/>
            <a:ext cx="1039747" cy="552078"/>
          </a:xfrm>
          <a:prstGeom prst="rect">
            <a:avLst/>
          </a:prstGeom>
        </p:spPr>
      </p:pic>
      <p:sp>
        <p:nvSpPr>
          <p:cNvPr id="26" name="Rectangle 25">
            <a:extLst>
              <a:ext uri="{FF2B5EF4-FFF2-40B4-BE49-F238E27FC236}">
                <a16:creationId xmlns:a16="http://schemas.microsoft.com/office/drawing/2014/main" id="{30ADB9C8-88D1-BC09-2E82-99463ED8F190}"/>
              </a:ext>
            </a:extLst>
          </p:cNvPr>
          <p:cNvSpPr/>
          <p:nvPr/>
        </p:nvSpPr>
        <p:spPr>
          <a:xfrm>
            <a:off x="1732577" y="4914002"/>
            <a:ext cx="2287799" cy="723806"/>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Dynamisch erzeugtes QM- Handbuch</a:t>
            </a:r>
            <a:endParaRPr lang="en-GB" sz="1400">
              <a:solidFill>
                <a:schemeClr val="bg1"/>
              </a:solidFill>
              <a:latin typeface="Aptos (Body)"/>
            </a:endParaRPr>
          </a:p>
        </p:txBody>
      </p:sp>
      <p:pic>
        <p:nvPicPr>
          <p:cNvPr id="6" name="Picture 5" descr="A logo with colorful circles&#10;&#10;Description automatically generated">
            <a:extLst>
              <a:ext uri="{FF2B5EF4-FFF2-40B4-BE49-F238E27FC236}">
                <a16:creationId xmlns:a16="http://schemas.microsoft.com/office/drawing/2014/main" id="{5A9DFF9E-7D46-2A6B-740F-CA76EFCAC4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362" y="4971265"/>
            <a:ext cx="814372" cy="535883"/>
          </a:xfrm>
          <a:prstGeom prst="rect">
            <a:avLst/>
          </a:prstGeom>
        </p:spPr>
      </p:pic>
      <p:sp>
        <p:nvSpPr>
          <p:cNvPr id="29" name="Oval 28">
            <a:extLst>
              <a:ext uri="{FF2B5EF4-FFF2-40B4-BE49-F238E27FC236}">
                <a16:creationId xmlns:a16="http://schemas.microsoft.com/office/drawing/2014/main" id="{FE6D2403-4A84-7C2D-3474-3DD614386FDC}"/>
              </a:ext>
            </a:extLst>
          </p:cNvPr>
          <p:cNvSpPr/>
          <p:nvPr/>
        </p:nvSpPr>
        <p:spPr>
          <a:xfrm>
            <a:off x="4057768" y="4332098"/>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35" name="Oval 34">
            <a:extLst>
              <a:ext uri="{FF2B5EF4-FFF2-40B4-BE49-F238E27FC236}">
                <a16:creationId xmlns:a16="http://schemas.microsoft.com/office/drawing/2014/main" id="{F1E7A65A-49FB-A10A-9E49-263D8DE578D1}"/>
              </a:ext>
            </a:extLst>
          </p:cNvPr>
          <p:cNvSpPr/>
          <p:nvPr/>
        </p:nvSpPr>
        <p:spPr>
          <a:xfrm>
            <a:off x="4359461" y="5476885"/>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40" name="Oval 39">
            <a:extLst>
              <a:ext uri="{FF2B5EF4-FFF2-40B4-BE49-F238E27FC236}">
                <a16:creationId xmlns:a16="http://schemas.microsoft.com/office/drawing/2014/main" id="{A8262545-1D3A-1BF8-00CB-7EB15933B4BD}"/>
              </a:ext>
            </a:extLst>
          </p:cNvPr>
          <p:cNvSpPr/>
          <p:nvPr/>
        </p:nvSpPr>
        <p:spPr>
          <a:xfrm>
            <a:off x="5296030" y="5036201"/>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41" name="Rectangle 40">
            <a:extLst>
              <a:ext uri="{FF2B5EF4-FFF2-40B4-BE49-F238E27FC236}">
                <a16:creationId xmlns:a16="http://schemas.microsoft.com/office/drawing/2014/main" id="{2D9108C8-3887-9F5B-9C37-541B8FE42662}"/>
              </a:ext>
            </a:extLst>
          </p:cNvPr>
          <p:cNvSpPr/>
          <p:nvPr/>
        </p:nvSpPr>
        <p:spPr>
          <a:xfrm>
            <a:off x="8802888" y="3089835"/>
            <a:ext cx="2346996" cy="75704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Auslieferung an Kunden A zur Überprüfung</a:t>
            </a:r>
            <a:endParaRPr lang="en-GB" sz="1400">
              <a:solidFill>
                <a:schemeClr val="bg1"/>
              </a:solidFill>
              <a:latin typeface="Aptos (Body)"/>
            </a:endParaRPr>
          </a:p>
        </p:txBody>
      </p:sp>
      <p:sp>
        <p:nvSpPr>
          <p:cNvPr id="42" name="Isosceles Triangle 41">
            <a:extLst>
              <a:ext uri="{FF2B5EF4-FFF2-40B4-BE49-F238E27FC236}">
                <a16:creationId xmlns:a16="http://schemas.microsoft.com/office/drawing/2014/main" id="{3F9FF8F6-C9B0-F5A7-372C-1C1904C546DD}"/>
              </a:ext>
            </a:extLst>
          </p:cNvPr>
          <p:cNvSpPr/>
          <p:nvPr/>
        </p:nvSpPr>
        <p:spPr>
          <a:xfrm rot="16200000" flipH="1" flipV="1">
            <a:off x="10905642" y="3337275"/>
            <a:ext cx="786655" cy="279937"/>
          </a:xfrm>
          <a:prstGeom prst="triangle">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1400">
              <a:solidFill>
                <a:schemeClr val="bg1"/>
              </a:solidFill>
              <a:latin typeface="Aptos (Body)"/>
            </a:endParaRPr>
          </a:p>
        </p:txBody>
      </p:sp>
      <p:sp>
        <p:nvSpPr>
          <p:cNvPr id="43" name="Isosceles Triangle 42">
            <a:extLst>
              <a:ext uri="{FF2B5EF4-FFF2-40B4-BE49-F238E27FC236}">
                <a16:creationId xmlns:a16="http://schemas.microsoft.com/office/drawing/2014/main" id="{713CB097-8F35-D66A-200F-82797DBB071C}"/>
              </a:ext>
            </a:extLst>
          </p:cNvPr>
          <p:cNvSpPr/>
          <p:nvPr/>
        </p:nvSpPr>
        <p:spPr>
          <a:xfrm rot="16200000" flipH="1" flipV="1">
            <a:off x="7806745" y="3343194"/>
            <a:ext cx="786655" cy="279937"/>
          </a:xfrm>
          <a:prstGeom prst="triangle">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1400">
              <a:solidFill>
                <a:schemeClr val="bg1"/>
              </a:solidFill>
              <a:latin typeface="Aptos (Body)"/>
            </a:endParaRPr>
          </a:p>
        </p:txBody>
      </p:sp>
      <p:sp>
        <p:nvSpPr>
          <p:cNvPr id="44" name="Rectangle 43">
            <a:extLst>
              <a:ext uri="{FF2B5EF4-FFF2-40B4-BE49-F238E27FC236}">
                <a16:creationId xmlns:a16="http://schemas.microsoft.com/office/drawing/2014/main" id="{673D6FC4-3B5F-9D83-9C0A-E08DB9A96243}"/>
              </a:ext>
            </a:extLst>
          </p:cNvPr>
          <p:cNvSpPr/>
          <p:nvPr/>
        </p:nvSpPr>
        <p:spPr>
          <a:xfrm>
            <a:off x="806833" y="2030122"/>
            <a:ext cx="2498172" cy="757047"/>
          </a:xfrm>
          <a:prstGeom prst="rect">
            <a:avLst/>
          </a:prstGeom>
          <a:solidFill>
            <a:srgbClr val="C7C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600" b="1">
                <a:solidFill>
                  <a:srgbClr val="48373E"/>
                </a:solidFill>
                <a:latin typeface="Aptos (Body)"/>
              </a:rPr>
              <a:t>Interne generative KI </a:t>
            </a:r>
            <a:r>
              <a:rPr lang="de-DE" sz="1600">
                <a:solidFill>
                  <a:srgbClr val="48373E"/>
                </a:solidFill>
                <a:latin typeface="Aptos (Body)"/>
              </a:rPr>
              <a:t>zur Erzeugung der Inhalte</a:t>
            </a:r>
            <a:endParaRPr lang="en-GB" sz="1600">
              <a:solidFill>
                <a:srgbClr val="48373E"/>
              </a:solidFill>
              <a:latin typeface="Aptos (Body)"/>
            </a:endParaRPr>
          </a:p>
        </p:txBody>
      </p:sp>
      <p:sp>
        <p:nvSpPr>
          <p:cNvPr id="45" name="Rectangle 44">
            <a:extLst>
              <a:ext uri="{FF2B5EF4-FFF2-40B4-BE49-F238E27FC236}">
                <a16:creationId xmlns:a16="http://schemas.microsoft.com/office/drawing/2014/main" id="{157F3A93-09EC-0559-9C89-52C716BC0B6E}"/>
              </a:ext>
            </a:extLst>
          </p:cNvPr>
          <p:cNvSpPr/>
          <p:nvPr/>
        </p:nvSpPr>
        <p:spPr>
          <a:xfrm>
            <a:off x="8812005" y="4937439"/>
            <a:ext cx="2346996" cy="75704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Regulatorisch geforderte Publikation für zertifizierte Lerneinheiten</a:t>
            </a:r>
            <a:endParaRPr lang="en-GB" sz="1400">
              <a:solidFill>
                <a:schemeClr val="bg1"/>
              </a:solidFill>
              <a:latin typeface="Aptos (Body)"/>
            </a:endParaRPr>
          </a:p>
        </p:txBody>
      </p:sp>
      <p:sp>
        <p:nvSpPr>
          <p:cNvPr id="46" name="Isosceles Triangle 45">
            <a:extLst>
              <a:ext uri="{FF2B5EF4-FFF2-40B4-BE49-F238E27FC236}">
                <a16:creationId xmlns:a16="http://schemas.microsoft.com/office/drawing/2014/main" id="{ED744D53-EFED-1BEE-53F1-0288934785FF}"/>
              </a:ext>
            </a:extLst>
          </p:cNvPr>
          <p:cNvSpPr/>
          <p:nvPr/>
        </p:nvSpPr>
        <p:spPr>
          <a:xfrm rot="16200000" flipH="1" flipV="1">
            <a:off x="10914759" y="5184879"/>
            <a:ext cx="786655" cy="279937"/>
          </a:xfrm>
          <a:prstGeom prst="triangle">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1400">
              <a:solidFill>
                <a:schemeClr val="bg1"/>
              </a:solidFill>
              <a:latin typeface="Aptos (Body)"/>
            </a:endParaRPr>
          </a:p>
        </p:txBody>
      </p:sp>
      <p:sp>
        <p:nvSpPr>
          <p:cNvPr id="47" name="Oval 46">
            <a:extLst>
              <a:ext uri="{FF2B5EF4-FFF2-40B4-BE49-F238E27FC236}">
                <a16:creationId xmlns:a16="http://schemas.microsoft.com/office/drawing/2014/main" id="{8F267BF9-0DB5-5ACC-E5E2-F2F975666DEA}"/>
              </a:ext>
            </a:extLst>
          </p:cNvPr>
          <p:cNvSpPr/>
          <p:nvPr/>
        </p:nvSpPr>
        <p:spPr>
          <a:xfrm>
            <a:off x="8361941" y="5077527"/>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48" name="Isosceles Triangle 47">
            <a:extLst>
              <a:ext uri="{FF2B5EF4-FFF2-40B4-BE49-F238E27FC236}">
                <a16:creationId xmlns:a16="http://schemas.microsoft.com/office/drawing/2014/main" id="{9BFBF566-AC7A-EE81-4EE4-DF2277D52B85}"/>
              </a:ext>
            </a:extLst>
          </p:cNvPr>
          <p:cNvSpPr/>
          <p:nvPr/>
        </p:nvSpPr>
        <p:spPr>
          <a:xfrm rot="16200000" flipH="1" flipV="1">
            <a:off x="6629518" y="5135936"/>
            <a:ext cx="786655" cy="279937"/>
          </a:xfrm>
          <a:prstGeom prst="triangle">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1400">
              <a:solidFill>
                <a:schemeClr val="bg1"/>
              </a:solidFill>
              <a:latin typeface="Aptos (Body)"/>
            </a:endParaRPr>
          </a:p>
        </p:txBody>
      </p:sp>
      <p:sp>
        <p:nvSpPr>
          <p:cNvPr id="49" name="Rectangle 48">
            <a:extLst>
              <a:ext uri="{FF2B5EF4-FFF2-40B4-BE49-F238E27FC236}">
                <a16:creationId xmlns:a16="http://schemas.microsoft.com/office/drawing/2014/main" id="{BF946325-F986-29F1-B293-577AC923FB29}"/>
              </a:ext>
            </a:extLst>
          </p:cNvPr>
          <p:cNvSpPr/>
          <p:nvPr/>
        </p:nvSpPr>
        <p:spPr>
          <a:xfrm>
            <a:off x="5910959" y="4026289"/>
            <a:ext cx="2132929" cy="394824"/>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Schnell-Nachkontrolle</a:t>
            </a:r>
            <a:endParaRPr lang="en-GB" sz="1400">
              <a:solidFill>
                <a:schemeClr val="bg1"/>
              </a:solidFill>
              <a:latin typeface="Aptos (Body)"/>
            </a:endParaRPr>
          </a:p>
        </p:txBody>
      </p:sp>
      <p:sp>
        <p:nvSpPr>
          <p:cNvPr id="50" name="Rectangle 49">
            <a:extLst>
              <a:ext uri="{FF2B5EF4-FFF2-40B4-BE49-F238E27FC236}">
                <a16:creationId xmlns:a16="http://schemas.microsoft.com/office/drawing/2014/main" id="{CA5BAC90-6388-A266-BDA8-309CE40E0529}"/>
              </a:ext>
            </a:extLst>
          </p:cNvPr>
          <p:cNvSpPr/>
          <p:nvPr/>
        </p:nvSpPr>
        <p:spPr>
          <a:xfrm>
            <a:off x="5905504" y="4435313"/>
            <a:ext cx="2132929" cy="394824"/>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Intensiv-Nachkontrolle</a:t>
            </a:r>
            <a:endParaRPr lang="en-GB" sz="1400">
              <a:solidFill>
                <a:schemeClr val="bg1"/>
              </a:solidFill>
              <a:latin typeface="Aptos (Body)"/>
            </a:endParaRPr>
          </a:p>
        </p:txBody>
      </p:sp>
      <p:sp>
        <p:nvSpPr>
          <p:cNvPr id="51" name="Isosceles Triangle 50">
            <a:extLst>
              <a:ext uri="{FF2B5EF4-FFF2-40B4-BE49-F238E27FC236}">
                <a16:creationId xmlns:a16="http://schemas.microsoft.com/office/drawing/2014/main" id="{8224B536-055F-0457-267A-29CF74C0B683}"/>
              </a:ext>
            </a:extLst>
          </p:cNvPr>
          <p:cNvSpPr/>
          <p:nvPr/>
        </p:nvSpPr>
        <p:spPr>
          <a:xfrm rot="16200000" flipH="1" flipV="1">
            <a:off x="7806551" y="4266332"/>
            <a:ext cx="786655" cy="279937"/>
          </a:xfrm>
          <a:prstGeom prst="triangle">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1400">
              <a:solidFill>
                <a:schemeClr val="bg1"/>
              </a:solidFill>
              <a:latin typeface="Aptos (Body)"/>
            </a:endParaRPr>
          </a:p>
        </p:txBody>
      </p:sp>
      <p:sp>
        <p:nvSpPr>
          <p:cNvPr id="52" name="Rectangle 51">
            <a:extLst>
              <a:ext uri="{FF2B5EF4-FFF2-40B4-BE49-F238E27FC236}">
                <a16:creationId xmlns:a16="http://schemas.microsoft.com/office/drawing/2014/main" id="{8FF6124D-12D8-607C-2D9C-33F2CC0A3C90}"/>
              </a:ext>
            </a:extLst>
          </p:cNvPr>
          <p:cNvSpPr/>
          <p:nvPr/>
        </p:nvSpPr>
        <p:spPr>
          <a:xfrm>
            <a:off x="8821122" y="4022522"/>
            <a:ext cx="1755580" cy="757047"/>
          </a:xfrm>
          <a:prstGeom prst="rect">
            <a:avLst/>
          </a:prstGeom>
          <a:solidFill>
            <a:srgbClr val="48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r>
              <a:rPr lang="de-DE" sz="1400">
                <a:solidFill>
                  <a:schemeClr val="bg1"/>
                </a:solidFill>
                <a:latin typeface="Aptos (Body)"/>
              </a:rPr>
              <a:t>Eigene öffentliche</a:t>
            </a:r>
          </a:p>
          <a:p>
            <a:pPr algn="ctr" defTabSz="594360">
              <a:spcAft>
                <a:spcPts val="600"/>
              </a:spcAft>
            </a:pPr>
            <a:r>
              <a:rPr lang="de-DE" sz="1400">
                <a:solidFill>
                  <a:schemeClr val="bg1"/>
                </a:solidFill>
                <a:latin typeface="Aptos (Body)"/>
              </a:rPr>
              <a:t>Produktseite</a:t>
            </a:r>
            <a:endParaRPr lang="en-GB" sz="1400">
              <a:solidFill>
                <a:schemeClr val="bg1"/>
              </a:solidFill>
              <a:latin typeface="Aptos (Body)"/>
            </a:endParaRPr>
          </a:p>
        </p:txBody>
      </p:sp>
      <p:sp>
        <p:nvSpPr>
          <p:cNvPr id="54" name="Oval 53">
            <a:extLst>
              <a:ext uri="{FF2B5EF4-FFF2-40B4-BE49-F238E27FC236}">
                <a16:creationId xmlns:a16="http://schemas.microsoft.com/office/drawing/2014/main" id="{EB56CAAF-3211-5CE3-6CCB-139DEA810B8C}"/>
              </a:ext>
            </a:extLst>
          </p:cNvPr>
          <p:cNvSpPr/>
          <p:nvPr/>
        </p:nvSpPr>
        <p:spPr>
          <a:xfrm>
            <a:off x="5312460" y="4401045"/>
            <a:ext cx="357862" cy="321845"/>
          </a:xfrm>
          <a:prstGeom prst="ellipse">
            <a:avLst/>
          </a:prstGeom>
          <a:solidFill>
            <a:srgbClr val="6D5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spcAft>
                <a:spcPts val="600"/>
              </a:spcAft>
            </a:pPr>
            <a:endParaRPr lang="en-GB" sz="910">
              <a:solidFill>
                <a:srgbClr val="555555"/>
              </a:solidFill>
              <a:latin typeface="Rockwell" panose="02060603020205020403" pitchFamily="18" charset="0"/>
            </a:endParaRPr>
          </a:p>
        </p:txBody>
      </p:sp>
      <p:sp>
        <p:nvSpPr>
          <p:cNvPr id="4" name="Rectangle 3">
            <a:extLst>
              <a:ext uri="{FF2B5EF4-FFF2-40B4-BE49-F238E27FC236}">
                <a16:creationId xmlns:a16="http://schemas.microsoft.com/office/drawing/2014/main" id="{0C2C8192-E3FB-8083-83D7-BB574ACF0227}"/>
              </a:ext>
            </a:extLst>
          </p:cNvPr>
          <p:cNvSpPr/>
          <p:nvPr/>
        </p:nvSpPr>
        <p:spPr>
          <a:xfrm>
            <a:off x="-926052" y="1723094"/>
            <a:ext cx="1586452" cy="1024715"/>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dirty="0">
                <a:solidFill>
                  <a:srgbClr val="48373E"/>
                </a:solidFill>
                <a:latin typeface="Aptos (Body)"/>
              </a:rPr>
              <a:t>Kriterien werden </a:t>
            </a:r>
            <a:r>
              <a:rPr lang="de-DE" sz="1600" dirty="0" err="1">
                <a:solidFill>
                  <a:srgbClr val="48373E"/>
                </a:solidFill>
                <a:latin typeface="Aptos (Body)"/>
              </a:rPr>
              <a:t>gebrieft</a:t>
            </a:r>
            <a:r>
              <a:rPr lang="de-DE" sz="1600" dirty="0">
                <a:solidFill>
                  <a:srgbClr val="48373E"/>
                </a:solidFill>
                <a:latin typeface="Aptos (Body)"/>
              </a:rPr>
              <a:t> (erhoben)</a:t>
            </a:r>
            <a:endParaRPr lang="en-GB" sz="1600" dirty="0">
              <a:solidFill>
                <a:srgbClr val="48373E"/>
              </a:solidFill>
              <a:latin typeface="Aptos (Body)"/>
            </a:endParaRPr>
          </a:p>
        </p:txBody>
      </p:sp>
      <p:sp>
        <p:nvSpPr>
          <p:cNvPr id="7" name="Rectangle 6">
            <a:extLst>
              <a:ext uri="{FF2B5EF4-FFF2-40B4-BE49-F238E27FC236}">
                <a16:creationId xmlns:a16="http://schemas.microsoft.com/office/drawing/2014/main" id="{39962B99-CBD1-8C46-1B3A-C6FE08E66B9B}"/>
              </a:ext>
            </a:extLst>
          </p:cNvPr>
          <p:cNvSpPr/>
          <p:nvPr/>
        </p:nvSpPr>
        <p:spPr>
          <a:xfrm>
            <a:off x="5491391" y="1724916"/>
            <a:ext cx="2498172" cy="757047"/>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Dialogpartner,</a:t>
            </a:r>
          </a:p>
          <a:p>
            <a:pPr algn="ctr" defTabSz="594360">
              <a:lnSpc>
                <a:spcPct val="90000"/>
              </a:lnSpc>
              <a:spcBef>
                <a:spcPts val="650"/>
              </a:spcBef>
              <a:spcAft>
                <a:spcPts val="600"/>
              </a:spcAft>
            </a:pPr>
            <a:r>
              <a:rPr lang="de-DE" sz="1600">
                <a:solidFill>
                  <a:srgbClr val="48373E"/>
                </a:solidFill>
                <a:latin typeface="Aptos (Body)"/>
              </a:rPr>
              <a:t>„Weiche“ Kriterien</a:t>
            </a:r>
            <a:endParaRPr lang="en-GB" sz="1600">
              <a:solidFill>
                <a:srgbClr val="48373E"/>
              </a:solidFill>
              <a:latin typeface="Aptos (Body)"/>
            </a:endParaRPr>
          </a:p>
        </p:txBody>
      </p:sp>
      <p:sp>
        <p:nvSpPr>
          <p:cNvPr id="10" name="Rectangle 9">
            <a:extLst>
              <a:ext uri="{FF2B5EF4-FFF2-40B4-BE49-F238E27FC236}">
                <a16:creationId xmlns:a16="http://schemas.microsoft.com/office/drawing/2014/main" id="{B9DD12FD-708E-6B09-EA8D-F4ADE7BE19A4}"/>
              </a:ext>
            </a:extLst>
          </p:cNvPr>
          <p:cNvSpPr/>
          <p:nvPr/>
        </p:nvSpPr>
        <p:spPr>
          <a:xfrm>
            <a:off x="1004083" y="1266858"/>
            <a:ext cx="3805336" cy="390361"/>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Forschung an der Technologie</a:t>
            </a:r>
            <a:endParaRPr lang="en-GB" sz="1600">
              <a:solidFill>
                <a:srgbClr val="48373E"/>
              </a:solidFill>
              <a:latin typeface="Aptos (Body)"/>
            </a:endParaRPr>
          </a:p>
        </p:txBody>
      </p:sp>
      <p:sp>
        <p:nvSpPr>
          <p:cNvPr id="11" name="Rectangle 10">
            <a:extLst>
              <a:ext uri="{FF2B5EF4-FFF2-40B4-BE49-F238E27FC236}">
                <a16:creationId xmlns:a16="http://schemas.microsoft.com/office/drawing/2014/main" id="{DFB9285D-3F8F-BDDD-D67E-76C10DBFAABD}"/>
              </a:ext>
            </a:extLst>
          </p:cNvPr>
          <p:cNvSpPr/>
          <p:nvPr/>
        </p:nvSpPr>
        <p:spPr>
          <a:xfrm>
            <a:off x="6971968" y="1162278"/>
            <a:ext cx="3805336" cy="390361"/>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a:solidFill>
                  <a:srgbClr val="48373E"/>
                </a:solidFill>
                <a:latin typeface="Aptos (Body)"/>
              </a:rPr>
              <a:t>Lerner und Kontrolleur sind nicht dieselbe Instanz</a:t>
            </a:r>
            <a:endParaRPr lang="en-GB" sz="1600">
              <a:solidFill>
                <a:srgbClr val="48373E"/>
              </a:solidFill>
              <a:latin typeface="Aptos (Body)"/>
            </a:endParaRPr>
          </a:p>
        </p:txBody>
      </p:sp>
      <p:sp>
        <p:nvSpPr>
          <p:cNvPr id="2" name="Rectangle 1">
            <a:extLst>
              <a:ext uri="{FF2B5EF4-FFF2-40B4-BE49-F238E27FC236}">
                <a16:creationId xmlns:a16="http://schemas.microsoft.com/office/drawing/2014/main" id="{0E416882-727D-9ADF-C7B9-F77F42D94E8F}"/>
              </a:ext>
            </a:extLst>
          </p:cNvPr>
          <p:cNvSpPr/>
          <p:nvPr/>
        </p:nvSpPr>
        <p:spPr>
          <a:xfrm>
            <a:off x="-916935" y="2661184"/>
            <a:ext cx="1586452" cy="1024715"/>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dirty="0">
                <a:solidFill>
                  <a:srgbClr val="48373E"/>
                </a:solidFill>
                <a:latin typeface="Aptos (Body)"/>
              </a:rPr>
              <a:t>Design Pattern</a:t>
            </a:r>
          </a:p>
          <a:p>
            <a:pPr algn="ctr" defTabSz="594360">
              <a:lnSpc>
                <a:spcPct val="90000"/>
              </a:lnSpc>
              <a:spcBef>
                <a:spcPts val="650"/>
              </a:spcBef>
              <a:spcAft>
                <a:spcPts val="600"/>
              </a:spcAft>
            </a:pPr>
            <a:r>
              <a:rPr lang="de-DE" sz="1600" dirty="0">
                <a:solidFill>
                  <a:srgbClr val="48373E"/>
                </a:solidFill>
                <a:latin typeface="Aptos (Body)"/>
              </a:rPr>
              <a:t>KI-Dialog?</a:t>
            </a:r>
          </a:p>
        </p:txBody>
      </p:sp>
      <p:sp>
        <p:nvSpPr>
          <p:cNvPr id="16" name="Rectangle 15">
            <a:extLst>
              <a:ext uri="{FF2B5EF4-FFF2-40B4-BE49-F238E27FC236}">
                <a16:creationId xmlns:a16="http://schemas.microsoft.com/office/drawing/2014/main" id="{4B60C824-3332-03FA-46EC-D5FA010EF772}"/>
              </a:ext>
            </a:extLst>
          </p:cNvPr>
          <p:cNvSpPr/>
          <p:nvPr/>
        </p:nvSpPr>
        <p:spPr>
          <a:xfrm>
            <a:off x="-1022164" y="4452170"/>
            <a:ext cx="1586452" cy="1024715"/>
          </a:xfrm>
          <a:prstGeom prst="rect">
            <a:avLst/>
          </a:prstGeom>
          <a:solidFill>
            <a:srgbClr val="C6AD7D"/>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94360">
              <a:lnSpc>
                <a:spcPct val="90000"/>
              </a:lnSpc>
              <a:spcBef>
                <a:spcPts val="650"/>
              </a:spcBef>
              <a:spcAft>
                <a:spcPts val="600"/>
              </a:spcAft>
            </a:pPr>
            <a:r>
              <a:rPr lang="de-DE" sz="1600" dirty="0">
                <a:solidFill>
                  <a:srgbClr val="48373E"/>
                </a:solidFill>
                <a:latin typeface="Aptos (Body)"/>
              </a:rPr>
              <a:t>Lern Pipeline? (Erhebung </a:t>
            </a:r>
            <a:r>
              <a:rPr lang="de-DE" sz="1600">
                <a:solidFill>
                  <a:srgbClr val="48373E"/>
                </a:solidFill>
                <a:latin typeface="Aptos (Body)"/>
              </a:rPr>
              <a:t>der Kriterien)</a:t>
            </a:r>
            <a:endParaRPr lang="de-DE" sz="1600" dirty="0">
              <a:solidFill>
                <a:srgbClr val="48373E"/>
              </a:solidFill>
              <a:latin typeface="Aptos (Body)"/>
            </a:endParaRPr>
          </a:p>
        </p:txBody>
      </p:sp>
    </p:spTree>
    <p:extLst>
      <p:ext uri="{BB962C8B-B14F-4D97-AF65-F5344CB8AC3E}">
        <p14:creationId xmlns:p14="http://schemas.microsoft.com/office/powerpoint/2010/main" val="442616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C3B7E47B33750A4399ED15FA8AE7FC35" ma:contentTypeVersion="6" ma:contentTypeDescription="Ein neues Dokument erstellen." ma:contentTypeScope="" ma:versionID="bef80018781622f02b8a3c39b1b22d67">
  <xsd:schema xmlns:xsd="http://www.w3.org/2001/XMLSchema" xmlns:xs="http://www.w3.org/2001/XMLSchema" xmlns:p="http://schemas.microsoft.com/office/2006/metadata/properties" xmlns:ns2="ac81a3c0-3e25-4d86-995b-e22c4ae9133d" xmlns:ns3="67770d79-8897-4cea-8188-d29b16b17d84" targetNamespace="http://schemas.microsoft.com/office/2006/metadata/properties" ma:root="true" ma:fieldsID="9d64f8608648d3bf53c0bb2b675ddba0" ns2:_="" ns3:_="">
    <xsd:import namespace="ac81a3c0-3e25-4d86-995b-e22c4ae9133d"/>
    <xsd:import namespace="67770d79-8897-4cea-8188-d29b16b17d8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81a3c0-3e25-4d86-995b-e22c4ae91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770d79-8897-4cea-8188-d29b16b17d84"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B63200-CBC0-4D58-808D-F247463F213F}">
  <ds:schemaRefs>
    <ds:schemaRef ds:uri="ac81a3c0-3e25-4d86-995b-e22c4ae9133d"/>
    <ds:schemaRef ds:uri="http://schemas.openxmlformats.org/package/2006/metadata/core-properties"/>
    <ds:schemaRef ds:uri="http://www.w3.org/XML/1998/namespace"/>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67770d79-8897-4cea-8188-d29b16b17d84"/>
    <ds:schemaRef ds:uri="http://schemas.microsoft.com/office/2006/metadata/properties"/>
  </ds:schemaRefs>
</ds:datastoreItem>
</file>

<file path=customXml/itemProps2.xml><?xml version="1.0" encoding="utf-8"?>
<ds:datastoreItem xmlns:ds="http://schemas.openxmlformats.org/officeDocument/2006/customXml" ds:itemID="{6FB3C76D-F05C-4976-ABCD-E55AA98A0069}">
  <ds:schemaRefs>
    <ds:schemaRef ds:uri="67770d79-8897-4cea-8188-d29b16b17d84"/>
    <ds:schemaRef ds:uri="ac81a3c0-3e25-4d86-995b-e22c4ae913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FCCA7BE-0850-4C50-B684-AEC8115A95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1293</Words>
  <Application>Microsoft Office PowerPoint</Application>
  <PresentationFormat>Widescreen</PresentationFormat>
  <Paragraphs>231</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Aptos</vt:lpstr>
      <vt:lpstr>Aptos (Body)</vt:lpstr>
      <vt:lpstr>Aptos Display (Headings)</vt:lpstr>
      <vt:lpstr>Arial</vt:lpstr>
      <vt:lpstr>Bahnschrift</vt:lpstr>
      <vt:lpstr>BundesSerifWeb</vt:lpstr>
      <vt:lpstr>Calibri</vt:lpstr>
      <vt:lpstr>Javanese Text</vt:lpstr>
      <vt:lpstr>Montserrat</vt:lpstr>
      <vt:lpstr>Rockwell</vt:lpstr>
      <vt:lpstr>Söhne</vt:lpstr>
      <vt:lpstr>Office Theme</vt:lpstr>
      <vt:lpstr>Projektvorhaben: Vorstellung</vt:lpstr>
      <vt:lpstr>PowerPoint Presentation</vt:lpstr>
      <vt:lpstr>Bedarf </vt:lpstr>
      <vt:lpstr>Lösungsansatz </vt:lpstr>
      <vt:lpstr>Vorgehen</vt:lpstr>
      <vt:lpstr>Nutzen</vt:lpstr>
      <vt:lpstr>PowerPoint Presentation</vt:lpstr>
      <vt:lpstr>Forschungsverbund  Mittelstand - Dienstleistungsbranche</vt:lpstr>
      <vt:lpstr>Needs der Anwendungspartner</vt:lpstr>
      <vt:lpstr>         Institut für Angewandte Informatik e.V.,          Leipzig KPZ KMI Künstlich | Menschlich | Intelligent</vt:lpstr>
      <vt:lpstr>  Technische Universität Chemnitz,   Professur für Privatrecht und Recht des geistigen Eigentums</vt:lpstr>
      <vt:lpstr>  USU Software AG, Möglingen</vt:lpstr>
      <vt:lpstr>  IBB Institut für Berufliche Bildung AG, Buxtehude</vt:lpstr>
      <vt:lpstr>  Crispy content ???</vt:lpstr>
      <vt:lpstr>Partner-Board </vt:lpstr>
      <vt:lpstr>PowerPoint Presentation</vt:lpstr>
      <vt:lpstr>Jugendschutz</vt:lpstr>
      <vt:lpstr>Unternehmenskriterien</vt:lpstr>
      <vt:lpstr>Use Case:Wettbewerb &amp; Jugendschutz</vt:lpstr>
      <vt:lpstr>Use Case: Wettbewerb &amp; Jugendschutz</vt:lpstr>
      <vt:lpstr>PowerPoint Presentation</vt:lpstr>
      <vt:lpstr>Beispielhafte Ausarbeitung des Service-Konzeptes</vt:lpstr>
      <vt:lpstr>PowerPoint Presentation</vt:lpstr>
      <vt:lpstr>Technologischer Ansatz</vt:lpstr>
      <vt:lpstr>PowerPoint Presentation</vt:lpstr>
      <vt:lpstr>Wirkvolle Einsatzfelder für den Mittelstand</vt:lpstr>
      <vt:lpstr>Literatur</vt:lpstr>
      <vt:lpstr>Arbeitspakete</vt:lpstr>
      <vt:lpstr>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 Proctor Transformer</dc:title>
  <dc:creator>Hagen Jung</dc:creator>
  <cp:lastModifiedBy>Hagen Jung</cp:lastModifiedBy>
  <cp:revision>1</cp:revision>
  <dcterms:created xsi:type="dcterms:W3CDTF">2024-02-23T10:45:41Z</dcterms:created>
  <dcterms:modified xsi:type="dcterms:W3CDTF">2024-03-28T07:40:11Z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0x010100C3B7E47B33750A4399ED15FA8AE7FC35</vt:lpwstr>
  </property>
</Properties>
</file>