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0c2d7b3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100c2d7b3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fc5849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e0fc5849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0fc584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0fc584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0fc5849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0fc5849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0fc58497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0fc58497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fc58497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fc58497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0fc58497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0fc58497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TITLE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15585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4" descr="GSOC Roboto Lockup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0100" y="188800"/>
            <a:ext cx="5976375" cy="9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7" Type="http://schemas.openxmlformats.org/officeDocument/2006/relationships/hyperlink" Target="https://mipt.ru/englis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deepmipt/" TargetMode="External"/><Relationship Id="rId5" Type="http://schemas.openxmlformats.org/officeDocument/2006/relationships/hyperlink" Target="https://pytorch.org/" TargetMode="External"/><Relationship Id="rId4" Type="http://schemas.openxmlformats.org/officeDocument/2006/relationships/hyperlink" Target="https://keras.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mipt/deeppavlov-contrib-drafts/issues/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abs/1901.1150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 descr="gsoc4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1988" y="680338"/>
            <a:ext cx="3782826" cy="37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575"/>
            <a:ext cx="9144001" cy="50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1. About Organization</a:t>
            </a:r>
            <a:endParaRPr sz="30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699" y="1567542"/>
            <a:ext cx="8655567" cy="3480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DeepPavlov is an open-source conversational AI library built on </a:t>
            </a:r>
            <a:r>
              <a:rPr lang="en" sz="1600">
                <a:solidFill>
                  <a:srgbClr val="1155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TensorFlow</a:t>
            </a:r>
            <a:r>
              <a:rPr lang="en" sz="16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>
                <a:solidFill>
                  <a:srgbClr val="1155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Keras</a:t>
            </a:r>
            <a:r>
              <a:rPr lang="en" sz="16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600">
                <a:solidFill>
                  <a:srgbClr val="1155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PyTorch</a:t>
            </a:r>
            <a:r>
              <a:rPr lang="en" sz="16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DeepPavlov is designed for</a:t>
            </a:r>
            <a:endParaRPr sz="16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development of production ready chat-bots and complex conversational systems,</a:t>
            </a:r>
            <a:endParaRPr sz="16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research in the area of NLP and, particularly, of dialog systems.</a:t>
            </a:r>
            <a:endParaRPr sz="16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DeepPavlov is built and maintained by </a:t>
            </a:r>
            <a:r>
              <a:rPr lang="en" sz="1600">
                <a:solidFill>
                  <a:srgbClr val="1155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Neural Networks and Deep Learning Lab</a:t>
            </a:r>
            <a:r>
              <a:rPr lang="en" sz="16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r>
              <a:rPr lang="en" sz="1600">
                <a:solidFill>
                  <a:srgbClr val="1155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MIPT</a:t>
            </a:r>
            <a:r>
              <a:rPr lang="en" sz="16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(Moscow Institute of Physics and Technology)</a:t>
            </a:r>
            <a:endParaRPr sz="16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year (2021) DeepPavlov participates, for the first time, in the Google Summer of Code</a:t>
            </a:r>
            <a:endParaRPr sz="16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2.Projects-Technology: Projects Area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176850" y="1134800"/>
            <a:ext cx="8655600" cy="3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Domain:</a:t>
            </a:r>
            <a:endParaRPr sz="14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  AI(NLP) </a:t>
            </a:r>
            <a:endParaRPr sz="14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Technologies Involved: </a:t>
            </a:r>
            <a:endParaRPr sz="14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sz="14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14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Python Deep learning Frameworks</a:t>
            </a:r>
            <a:endParaRPr sz="14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Tensorflow</a:t>
            </a:r>
            <a:endParaRPr sz="14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Keras</a:t>
            </a:r>
            <a:endParaRPr sz="14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Pytorch</a:t>
            </a:r>
            <a:endParaRPr sz="14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3.  Problem statement of identified project </a:t>
            </a:r>
            <a:endParaRPr sz="24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Roboto"/>
              <a:buChar char="●"/>
            </a:pPr>
            <a:r>
              <a:rPr lang="en" sz="24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refactor Multitask BERT</a:t>
            </a:r>
            <a:r>
              <a:rPr lang="en" sz="24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endParaRPr sz="24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Multi-task BERT in DeepPavlov is an implementation of BERT training algorithm published in the paper “Multi-Task Deep Neural Networks for Natural Language Understanding”.</a:t>
            </a:r>
            <a:endParaRPr>
              <a:solidFill>
                <a:srgbClr val="404040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Multi-task BERT paper: </a:t>
            </a:r>
            <a:r>
              <a:rPr lang="en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https://arxiv.org/abs/1901.11504</a:t>
            </a:r>
            <a:endParaRPr>
              <a:solidFill>
                <a:srgbClr val="2980B9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The idea is to share BERT body between several tasks.</a:t>
            </a:r>
            <a:endParaRPr>
              <a:solidFill>
                <a:srgbClr val="404040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endParaRPr sz="24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4.overall proposed approach/mentoring philosophy</a:t>
            </a:r>
            <a:endParaRPr sz="24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Make the students to be the  part of the developer community.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2.Create a real interest in potential GSoC projects: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a GSoC mentor i  will be taking ownership of a project idea and seeing it through the summer.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will make students  excited about the project,. And  make the students integral part of the process from project proposal to delivery.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willing to dedicate significant time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I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 engage with students throughout their learning process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92929"/>
                </a:solidFill>
              </a:rPr>
              <a:t> </a:t>
            </a:r>
            <a:r>
              <a:rPr lang="en" sz="24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5. Approach to fill-up tech/domain gaps if any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Reason for choosing this organization is they have lot of new project proposals to be implemented yet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have listed their new proposals to be implemented in their organizations “idea tracker”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fill up the domain gaps: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train the students on basics of NLP components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make them to build simple chatbots using Deep Pavlov library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introduce them how to use different types of BERTs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Simple Light</vt:lpstr>
      <vt:lpstr>PowerPoint Presentation</vt:lpstr>
      <vt:lpstr>PowerPoint Presentation</vt:lpstr>
      <vt:lpstr>1. About Organization </vt:lpstr>
      <vt:lpstr>2.Projects-Technology: Projects Area</vt:lpstr>
      <vt:lpstr>3.  Problem statement of identified project  </vt:lpstr>
      <vt:lpstr>4.overall proposed approach/mentoring philosophy </vt:lpstr>
      <vt:lpstr> 5. Approach to fill-up tech/domain gaps if 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srinivas rao</cp:lastModifiedBy>
  <cp:revision>1</cp:revision>
  <dcterms:modified xsi:type="dcterms:W3CDTF">2021-11-08T12:22:20Z</dcterms:modified>
</cp:coreProperties>
</file>