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C8AA2-F5DD-B6E0-C2AE-B3DA4CA6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11515F-7347-E3BF-7FCA-71086BDB6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700CB-9AA6-6CAE-8B0C-10C29A86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8762-7905-4B3B-A342-6A9CE189AEC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18E6C-FDB2-F9C5-08E7-92FB22C5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9B203A-DFF0-7458-BB75-0EB25AFF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455-6EFE-4716-82CC-1A785BED7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13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E9645-A062-33D2-FBA0-FDC9434F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3E2F1D-561B-7BC7-65F6-3B095D4F6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0370C-0A85-A8BA-8960-721E9AB2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8762-7905-4B3B-A342-6A9CE189AEC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6D9E3-952A-E66C-F3B6-8201BCB13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F1C82-DA74-5E79-6806-2AE9C5A2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455-6EFE-4716-82CC-1A785BED7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7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FED5B1-0FD7-C092-2722-D130B943A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1D9F9A-069F-32E7-D2F2-3DD72601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440E7-B7B8-B0E4-BA7E-DD2DC808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8762-7905-4B3B-A342-6A9CE189AEC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05F6F-871C-24CD-7D9F-82E44BBC6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4C943-C1DD-3B03-8201-7B3C3F78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455-6EFE-4716-82CC-1A785BED7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7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A8EC6-489A-E6DB-78A3-0DDE6413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3FF12-B7AC-B317-99C5-D144E5409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3EDD1-9C9C-C55B-E518-2A21B377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8762-7905-4B3B-A342-6A9CE189AEC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28522-5018-8CA5-37DC-9DD9FFEF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E2E76-689B-5839-4793-B028B750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455-6EFE-4716-82CC-1A785BED7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83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CB243-CEDB-F54F-B291-5293AB36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CC429-6D52-2538-001A-28982D16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CAAD2F-571C-2DD0-A120-C47BC27D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8762-7905-4B3B-A342-6A9CE189AEC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AB7BA-31A8-22A4-751F-10D63D3F2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8520E-AA38-F134-25C2-32EBB667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455-6EFE-4716-82CC-1A785BED7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8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45D783-9CDC-6FDE-6E76-1E7FB8BE4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C1EDBA-DF06-9415-B8C8-25098ADE5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25FB3-86C2-B37A-B5B3-CAE9CAB00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8762-7905-4B3B-A342-6A9CE189AEC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9734D-F001-7686-1EF4-8A2C1BFE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E978E-646D-4DBA-1AE4-319AFE8B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455-6EFE-4716-82CC-1A785BED7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6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EC37D-543F-B362-CCE7-90FA09B7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C0C01B-1C1F-F52E-0687-E9D5F1D21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FAB0B5-A854-09C3-141D-A9A9016D6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F017F8-7017-30B3-534B-29016BFD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8762-7905-4B3B-A342-6A9CE189AEC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98A69-8514-BD20-26D3-19C12C2A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2C2283-0AA9-5969-66C9-34B6C628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455-6EFE-4716-82CC-1A785BED7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51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D293B-9F3E-763C-C2E6-9547A110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4F104-AE09-2676-302E-E29D9429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8593F0-BBE5-A459-832A-57569388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7BE62F-5E1B-8123-192E-E0330EA35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315F25-1992-6AB8-5286-E3A738AA5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46D448-C7DF-706F-DFE3-88F15512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8762-7905-4B3B-A342-6A9CE189AEC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6D39EB-6221-9BDB-3E4A-04D77291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DB17F0-E5F8-14FC-EF97-E13A8A0E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455-6EFE-4716-82CC-1A785BED7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1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90D5E-C047-264D-BD29-BC4746FE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AA9EF0E-552B-181C-B08F-AD1C1435A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8762-7905-4B3B-A342-6A9CE189AEC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3FBAB4-8201-F96B-56B3-90E3639F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078CED-711F-1FDF-8B92-7372171E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455-6EFE-4716-82CC-1A785BED7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33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5B5584-B543-A4D0-F6CA-33A67A08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8762-7905-4B3B-A342-6A9CE189AEC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7242D7-2650-FF9E-5714-E26670BC8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F2717E-397E-AD37-9B47-78D4819C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455-6EFE-4716-82CC-1A785BED7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01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6CB88-815D-A646-F514-164ECF93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181F8A-BAD3-573D-5851-14B502E90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4D51FB-6748-5E77-DAAC-D5795D74B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83A59-C17E-00F4-B96E-A30432A5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8762-7905-4B3B-A342-6A9CE189AEC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EA3E3-C4A6-6A57-D32A-61A0A4D1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F5B6CA-173C-9370-315B-86636404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455-6EFE-4716-82CC-1A785BED7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9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FE89E-AC2F-9060-03B1-EF2B002A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2E981F-53D1-EA6A-CD99-34C213BF9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FBAC5D-D98C-AFA7-36E2-60C48B90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C5BAA4-986B-9C67-6A42-9D4C294F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28762-7905-4B3B-A342-6A9CE189AEC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14875D-FC5C-F0AF-514A-E12A15B9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B448A-F0B3-E788-AA94-BC5DDBF5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4B455-6EFE-4716-82CC-1A785BED7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1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4A66E4-87DA-C83E-6BB0-BCFAE6D6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24B8CD-BCF9-BC20-B486-824055414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70E2E-6FCA-ED88-4CC0-765BC7EA9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28762-7905-4B3B-A342-6A9CE189AEC5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F6319-D3EC-E638-795B-7B7ED36C8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1F42DF-71BF-A80C-0CE5-5736FF862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4B455-6EFE-4716-82CC-1A785BED7A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88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32423-35FB-41C8-D048-77682A008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ChatGPT</a:t>
            </a:r>
            <a:r>
              <a:rPr lang="ko-KR" altLang="en-US"/>
              <a:t>의 다양한 기능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D5EDD4-40FF-8F0A-1A6D-2414C35141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ChatGPT</a:t>
            </a:r>
            <a:r>
              <a:rPr lang="ko-KR" altLang="en-US" dirty="0"/>
              <a:t>는 풍부한 기능을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90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C7CD9-2C82-3AC0-CE2B-37B99B09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6FC7F3-85D3-B265-1D79-1A5214AF9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기본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심화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이외의 </a:t>
            </a:r>
            <a:r>
              <a:rPr lang="en-US" altLang="ko-KR" dirty="0"/>
              <a:t>Chat AI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도전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마치며</a:t>
            </a:r>
          </a:p>
        </p:txBody>
      </p:sp>
    </p:spTree>
    <p:extLst>
      <p:ext uri="{BB962C8B-B14F-4D97-AF65-F5344CB8AC3E}">
        <p14:creationId xmlns:p14="http://schemas.microsoft.com/office/powerpoint/2010/main" val="355697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80378-27B2-848B-2466-A49B0426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번째 섹션</a:t>
            </a:r>
          </a:p>
        </p:txBody>
      </p:sp>
    </p:spTree>
    <p:extLst>
      <p:ext uri="{BB962C8B-B14F-4D97-AF65-F5344CB8AC3E}">
        <p14:creationId xmlns:p14="http://schemas.microsoft.com/office/powerpoint/2010/main" val="183105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98334-64CB-A828-56D8-226A461A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번째 섹션</a:t>
            </a:r>
          </a:p>
        </p:txBody>
      </p:sp>
    </p:spTree>
    <p:extLst>
      <p:ext uri="{BB962C8B-B14F-4D97-AF65-F5344CB8AC3E}">
        <p14:creationId xmlns:p14="http://schemas.microsoft.com/office/powerpoint/2010/main" val="416853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E3C85-E49B-584A-4A1F-21EECFD0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</a:t>
            </a:r>
            <a:r>
              <a:rPr lang="ko-KR" altLang="en-US"/>
              <a:t>번째 섹션</a:t>
            </a:r>
          </a:p>
        </p:txBody>
      </p:sp>
    </p:spTree>
    <p:extLst>
      <p:ext uri="{BB962C8B-B14F-4D97-AF65-F5344CB8AC3E}">
        <p14:creationId xmlns:p14="http://schemas.microsoft.com/office/powerpoint/2010/main" val="129933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FF16C-4AC3-CAA1-9F40-6481498C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</a:t>
            </a:r>
            <a:r>
              <a:rPr lang="ko-KR" altLang="en-US"/>
              <a:t>번째 섹션</a:t>
            </a:r>
          </a:p>
        </p:txBody>
      </p:sp>
    </p:spTree>
    <p:extLst>
      <p:ext uri="{BB962C8B-B14F-4D97-AF65-F5344CB8AC3E}">
        <p14:creationId xmlns:p14="http://schemas.microsoft.com/office/powerpoint/2010/main" val="303719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19DC0-4FD6-4F05-041C-9FB470D9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</a:t>
            </a:r>
            <a:r>
              <a:rPr lang="ko-KR" altLang="en-US"/>
              <a:t>번째 섹션</a:t>
            </a:r>
          </a:p>
        </p:txBody>
      </p:sp>
    </p:spTree>
    <p:extLst>
      <p:ext uri="{BB962C8B-B14F-4D97-AF65-F5344CB8AC3E}">
        <p14:creationId xmlns:p14="http://schemas.microsoft.com/office/powerpoint/2010/main" val="199914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와이드스크린</PresentationFormat>
  <Paragraphs>13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ChatGPT의 다양한 기능</vt:lpstr>
      <vt:lpstr>목차</vt:lpstr>
      <vt:lpstr>1번째 섹션</vt:lpstr>
      <vt:lpstr>2번째 섹션</vt:lpstr>
      <vt:lpstr>3번째 섹션</vt:lpstr>
      <vt:lpstr>4번째 섹션</vt:lpstr>
      <vt:lpstr>5번째 섹션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ChatGPT의 다양한 기능</dc:title>
  <dc:creator>김민지</dc:creator>
  <cp:lastModifiedBy>김민지</cp:lastModifiedBy>
  <cp:revision>1</cp:revision>
  <dcterms:created xsi:type="dcterms:W3CDTF">2023-05-23T13:58:31Z</dcterms:created>
  <dcterms:modified xsi:type="dcterms:W3CDTF">2023-05-23T13:58:31Z</dcterms:modified>
</cp:coreProperties>
</file>