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1967D-9996-4B5C-A388-F4F772E90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1B92B2-B781-4E02-8FB7-D2FABDD7D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14197-7DB8-494F-9C39-BB20F299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7A3E-695D-4F31-8083-60145D6458A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4043D-04B5-4003-8C6B-6FEEF9C9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28E70F-3E53-4CC2-9F2E-9149F02D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507-4FC1-4D0B-97B8-B1B799649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44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B0FBE-AE22-4B23-B78E-F7BBB465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827B55-A2A6-4128-A60D-529BD914D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83F26-1E54-47E4-86A0-B44695F6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7A3E-695D-4F31-8083-60145D6458A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0CCEC8-73D1-47FF-945A-E89BB99E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517E2-B13F-43A7-971B-A6FF6158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507-4FC1-4D0B-97B8-B1B799649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2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558FF5-56EB-4BE5-B3EF-545ADA2E7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D6AC63-392F-4FB0-945F-752C3F26E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E8997-0EF2-4839-A5BB-CE2B8A9D4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7A3E-695D-4F31-8083-60145D6458A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3501EF-1030-48E5-A1AB-4BF0E68B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0E013-58B1-4FBF-9B90-54381D83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507-4FC1-4D0B-97B8-B1B799649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1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4E596-ED04-4FEF-AF89-5A829238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DC245-0BAC-4670-88F4-1DC73F609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60F3D-FCA0-4F18-ACAA-96164FB5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7A3E-695D-4F31-8083-60145D6458A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C3369-73C7-439A-A4D8-72D4CF1F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2A291-EF3C-434E-8E97-421285F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507-4FC1-4D0B-97B8-B1B799649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8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41485-7C39-4716-B841-669F8B567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31DA07-8C66-4436-A79F-2EA8174B8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626B1-DE3F-4CE3-9006-5AFC366D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7A3E-695D-4F31-8083-60145D6458A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27B74-26F1-4D68-83DE-A7FFA0A3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A2A99-584A-4FD0-B38D-F1C41720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507-4FC1-4D0B-97B8-B1B799649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4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D3590-517A-475F-A549-E8BE185A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7E3FE-FD0C-4F31-931A-AFCA41C3E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E2E3E5-5462-41A4-B4E1-BBC1F7A0F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C81E91-8CBD-4984-B8F7-EBBBC28C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7A3E-695D-4F31-8083-60145D6458A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EC5F55-DAD7-471D-8F0B-568B1C1C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D6162-1358-4AA4-8DDC-6D6D2569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507-4FC1-4D0B-97B8-B1B799649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2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BE0EC-40DD-4341-A993-66459A94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57E666-EE1E-469F-B058-D74472B59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A3DA49-24BC-413F-94F6-BF7862FC5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C56C71-5508-4FAC-B34E-FFD72EE3C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2DF285-387F-4852-8CF4-5BAA4E692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FCE1F9-231C-42FD-8A80-136C94AE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7A3E-695D-4F31-8083-60145D6458A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8D709D-AEF5-4157-9E9F-834561B6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472897-5358-4791-87D9-17C426A7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507-4FC1-4D0B-97B8-B1B799649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7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A41FE-50F4-45AB-84E5-135CF4EE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9CA5CC-1605-4A93-A042-41433BEE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7A3E-695D-4F31-8083-60145D6458A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2E4F12-B5C3-4284-9F2A-4FF46AF4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18440F-CC9C-4A29-94BA-306A6492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507-4FC1-4D0B-97B8-B1B799649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8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1EF265-9933-452C-96B9-435D6E71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7A3E-695D-4F31-8083-60145D6458A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D90C63-09F9-4EEE-BAD5-521549E1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21672D-5B52-4AD0-9940-76D8F25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507-4FC1-4D0B-97B8-B1B799649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25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691DE-FD1E-48A3-B563-1137D79B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C860DD-8472-453F-8A82-D65D2F602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F610AE-5256-49BF-85E8-C98CCEB51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24E9EC-F59C-443A-ACE0-01E3A1F2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7A3E-695D-4F31-8083-60145D6458A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C8E92F-3163-4E33-91B1-C3A16C33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A1A6D-4BE1-43C3-A38A-33C6C0C3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507-4FC1-4D0B-97B8-B1B799649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3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6AFDC-E4B1-45E5-A351-84260E43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490814-3688-48C5-BDCC-36F4823CB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BDDB40-8291-4744-8D2E-0E6EEAC28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51CC13-FC95-47DD-9734-FE94118C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7A3E-695D-4F31-8083-60145D6458A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7F8318-1489-4BD3-9D11-4BF4A85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F92011-E435-4394-8BD8-8CF81AD1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507-4FC1-4D0B-97B8-B1B799649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31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16A17A-C24A-4406-A5FB-A00C5A65E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6D1839-6AF1-479B-8B1A-2FC6FB3EE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A3E32-6390-46B4-B754-9114E9826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97A3E-695D-4F31-8083-60145D6458A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059FD-17B3-4B93-AEBC-752D9D704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6691B-7A3D-4AE4-955A-226E9DAD4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4B507-4FC1-4D0B-97B8-B1B799649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3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uikt6pohhh.execute-api.ap-northeast-2.amazonaws.com/dev/produc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uikt6pohhh.execute-api.ap-northeast-2.amazonaws.com/dev/products/%7bproductId%7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1FC4A88-5277-4EBD-ACA2-BE8511322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495300"/>
            <a:ext cx="908685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89459E-BEAE-475B-A477-D7C0FB2D1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08" y="167951"/>
            <a:ext cx="751190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15D8DE-EF5D-4CF7-9D3B-CDEE90388A92}"/>
              </a:ext>
            </a:extLst>
          </p:cNvPr>
          <p:cNvSpPr txBox="1"/>
          <p:nvPr/>
        </p:nvSpPr>
        <p:spPr>
          <a:xfrm>
            <a:off x="7531741" y="1515072"/>
            <a:ext cx="43890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0" i="0">
                <a:solidFill>
                  <a:srgbClr val="263747"/>
                </a:solidFill>
                <a:effectLst/>
                <a:latin typeface="Inter"/>
              </a:rPr>
              <a:t>url: /web/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>
                <a:solidFill>
                  <a:srgbClr val="263747"/>
                </a:solidFill>
                <a:effectLst/>
                <a:latin typeface="Inter"/>
              </a:rPr>
              <a:t>위의 디자인에 따라 상품 목록을 렌더링 합니다</a:t>
            </a:r>
            <a:r>
              <a:rPr lang="en-US" altLang="ko-KR" sz="1400" b="0" i="0">
                <a:solidFill>
                  <a:srgbClr val="263747"/>
                </a:solidFill>
                <a:effectLst/>
                <a:latin typeface="Inte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>
                <a:solidFill>
                  <a:srgbClr val="263747"/>
                </a:solidFill>
                <a:effectLst/>
                <a:latin typeface="Inter"/>
              </a:rPr>
              <a:t>목록에서 상품 카드를 클릭하면 상품 상세 페이지로 이동합니다</a:t>
            </a:r>
            <a:r>
              <a:rPr lang="en-US" altLang="ko-KR" sz="1400" b="0" i="0">
                <a:solidFill>
                  <a:srgbClr val="263747"/>
                </a:solidFill>
                <a:effectLst/>
                <a:latin typeface="Inter"/>
              </a:rPr>
              <a:t>.</a:t>
            </a:r>
          </a:p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76517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139D5D8-DAB5-43AE-8A0D-4B4CDB9AA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01" y="67112"/>
            <a:ext cx="8842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8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9A369E7-CDDB-4BC8-AA5E-B3C2EFF15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95" y="759064"/>
            <a:ext cx="10836263" cy="4708981"/>
          </a:xfrm>
          <a:prstGeom prst="rect">
            <a:avLst/>
          </a:prstGeom>
          <a:solidFill>
            <a:srgbClr val="E9EC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url: /web/products/:productId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(필수) productId에 해당하는 상품을 불러오고, 상품 정보를 렌더링 합니다.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263747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반드시 아래 형식에 맞게 옵션 텍스트를 렌더링 해주세요.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(필수) 상품 옵션가가 0인 경우, 아래의 형식으로 전체 옵션이름을 렌더링 합니다.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263747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44576C"/>
                </a:solidFill>
                <a:effectLst/>
                <a:latin typeface="Arial Unicode MS"/>
                <a:ea typeface="Hack"/>
              </a:rPr>
              <a:t>${상품이름} ${옵션이름}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263747"/>
              </a:solidFill>
              <a:effectLst/>
              <a:ea typeface="Inter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(필수) 상품 옵션가가 0보다 큰 경우, 아래의 형식으로 전체 옵션이름을 렌더링 합니다.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263747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44576C"/>
                </a:solidFill>
                <a:effectLst/>
                <a:latin typeface="Arial Unicode MS"/>
                <a:ea typeface="Hack"/>
              </a:rPr>
              <a:t>${상품이름} ${옵션이름} (+${옵션가격}원)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263747"/>
              </a:solidFill>
              <a:effectLst/>
              <a:ea typeface="Inter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옵션 가격을 렌더링하는 경우 가격 부분에 3자리마다 콤마(,)를 찍도록 합니다.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(필수) 재고가 0인 상품의 경우, 아래의 형식으로 전체 옵션이름을 렌더링 합니다.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263747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44576C"/>
                </a:solidFill>
                <a:effectLst/>
                <a:latin typeface="Arial Unicode MS"/>
                <a:ea typeface="Hack"/>
              </a:rPr>
              <a:t>(품절) ${상품이름} ${옵션이름}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263747"/>
              </a:solidFill>
              <a:effectLst/>
              <a:ea typeface="Inter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option에 disabled attribute를 지정하여 선택되지 않게 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(필수) 상품의 옵션을 선택하면, 선택된 상품을 보여주는 영역에 추가합니다.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263747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(필수) 이미 선택된 상품은 다시 선택해도 선택된 상품에 추가되지 않아야 합니다.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263747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(필수) 선택된 옵션들의 총 가격을 계산해서 위의 이미지처럼 렌더링합니다.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263747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옵션별 가격은 상품 가격 + 옵션 가격을 합친 값입니다.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각 옵션별 가격은 수량만큼 곱해야 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선택된 상품의 input에서 수량을 변경하면 수량이 변경되어야 합니다.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선택한 옵션의 개수를 변경 시, option의 stock을 넘을 수 없게 해야합니다.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해당 input에 숫자가 아닌 값을 넣은 경우 무시하도록 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(필수) 주문하기 버튼을 누르면 localStorage에 아래 형태의 데이터로 상품들을 추가하고, 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44576C"/>
                </a:solidFill>
                <a:effectLst/>
                <a:latin typeface="Arial Unicode MS"/>
                <a:ea typeface="Hack"/>
              </a:rPr>
              <a:t>/cart</a:t>
            </a: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ea typeface="Inter"/>
              </a:rPr>
              <a:t> </a:t>
            </a: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페이지로 이동합니다. 이때 localStorage에 담는 키 이름은 반드시 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44576C"/>
                </a:solidFill>
                <a:effectLst/>
                <a:latin typeface="Arial Unicode MS"/>
                <a:ea typeface="Hack"/>
              </a:rPr>
              <a:t>products_cart</a:t>
            </a: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ea typeface="Inter"/>
              </a:rPr>
              <a:t> </a:t>
            </a: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라는 이름으로 하도록 합니다.</a:t>
            </a:r>
            <a:endParaRPr kumimoji="0" lang="en-US" altLang="ko-KR" sz="1200" b="1" i="0" u="none" strike="noStrike" cap="none" normalizeH="0" baseline="0">
              <a:ln>
                <a:noFill/>
              </a:ln>
              <a:solidFill>
                <a:srgbClr val="263747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200" b="1">
              <a:solidFill>
                <a:srgbClr val="263747"/>
              </a:solidFill>
              <a:latin typeface="Arial" panose="020B0604020202020204" pitchFamily="34" charset="0"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263747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70FBB8-2BE9-4F90-96F0-598937E7B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352" y="5805835"/>
            <a:ext cx="7863281" cy="153888"/>
          </a:xfrm>
          <a:prstGeom prst="rect">
            <a:avLst/>
          </a:prstGeom>
          <a:solidFill>
            <a:srgbClr val="E9EC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44576C"/>
                </a:solidFill>
                <a:effectLst/>
                <a:latin typeface="Arial Unicode MS"/>
                <a:ea typeface="Hack"/>
              </a:rPr>
              <a:t>[ { productId: '상품 id', optionId: '선택한 옵션의 id', quantity: '선택한 수량' } ]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05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66C592C-41D4-4D0F-AA11-0E03719B0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84" y="370033"/>
            <a:ext cx="889635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0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C7BFF50-F990-4426-ABE8-BF0A8E04C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1" y="1423214"/>
            <a:ext cx="10353869" cy="3508653"/>
          </a:xfrm>
          <a:prstGeom prst="rect">
            <a:avLst/>
          </a:prstGeom>
          <a:solidFill>
            <a:srgbClr val="E9EC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url: /web/cart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(필수) local storage에 담아둔 장바구니 관련 데이터를 이용해 상품 및 상품 옵션 데이터를 불러오고, 화면 가이드에 맞게 장바구니에 담긴 상품들을 렌더링 합니다.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263747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출력 텍스트 형식은 마크업, 그리고 예시 화면과 같게 해주세요.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44576C"/>
                </a:solidFill>
                <a:effectLst/>
                <a:latin typeface="Arial Unicode MS"/>
                <a:ea typeface="Hack"/>
              </a:rPr>
              <a:t>${상품이름} ${옵션이름} ${수량}개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ea typeface="Inter"/>
              </a:rPr>
              <a:t>의 형식입니다.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263747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상품은 여러 종류를 담을 수 있어야 합니다.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1번 상품 상세 페이지에서 상품을 고른 뒤 주문하기를 누르고, 다시 상품 목록 페이지로 돌아가 2번 상품 상세 페이지에서 상품을 고른 뒤 주문하기를 누르면 장바구니 페이지에서 선택된 1번 상품과 2번 상품 모두 렌더링 되어야 합니다.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위의 경우, 다시 상품 목록 페이지로 돌아가는 것은 뒤로 가기를 통해 이동하면 되며, 별도의 기능 구현은 필요하지 않습니다.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(필수) 장바구니에 담긴 상품은 예시처럼 상품의 기본가 + 옵션가와 각 옵션의 수량을 더한 총액을 맨 아래 총 가격 부분에 출력해야 합니다.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263747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출력 텍스트 형식은 마크업, 그리고 예시 화면과 같게 해주세요.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44576C"/>
                </a:solidFill>
                <a:effectLst/>
                <a:latin typeface="Arial Unicode MS"/>
                <a:ea typeface="Hack"/>
              </a:rPr>
              <a:t>총 상품가격 ${계산된 총 상품 가격}원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ea typeface="Inter"/>
              </a:rPr>
              <a:t>의 형식입니다.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263747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(필수) 주문하기 클릭 시, alert을 이용해 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44576C"/>
                </a:solidFill>
                <a:effectLst/>
                <a:latin typeface="Arial Unicode MS"/>
                <a:ea typeface="Hack"/>
              </a:rPr>
              <a:t>주문되었습니다</a:t>
            </a: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ea typeface="Inter"/>
              </a:rPr>
              <a:t> </a:t>
            </a: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메시지를 띄우고 상품 목록 페이지로 이동시킵니다. 이때 local storage에 담아둔 장바구니 값들은 모두 비워야합니다.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263747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만약 장바구니에 담은 상품이 없는 채로 장바구니 페이지에 들어오면 alert을 이용해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44576C"/>
                </a:solidFill>
                <a:effectLst/>
                <a:latin typeface="Arial Unicode MS"/>
                <a:ea typeface="Hack"/>
              </a:rPr>
              <a:t>장바구니가 비어 있습니다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ea typeface="Inter"/>
              </a:rPr>
              <a:t> 메세지를 띄운 후 상품 목록 페이지로 이동시킵니다.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263747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57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2B3FA32-845F-4E06-BE97-D57759D1E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478" y="1799281"/>
            <a:ext cx="10929043" cy="29238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900" b="1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API 명세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500" b="1" i="0" u="none" strike="noStrike" cap="none" normalizeH="0" baseline="0">
              <a:ln>
                <a:noFill/>
              </a:ln>
              <a:solidFill>
                <a:srgbClr val="263747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상품 목록 조회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GET -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78FF"/>
                </a:solidFill>
                <a:effectLst/>
                <a:latin typeface="Arial" panose="020B0604020202020204" pitchFamily="34" charset="0"/>
                <a:ea typeface="Inter"/>
                <a:hlinkClick r:id="rId2"/>
              </a:rPr>
              <a:t>https://uikt6pohhh.execute-api.ap-northeast-2.amazonaws.com/dev/products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263747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상품 목록을 조회합니다.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응답은 아래와 같습니다.</a:t>
            </a:r>
            <a:endParaRPr kumimoji="0" lang="en-US" altLang="ko-KR" sz="1200" b="0" i="0" u="none" strike="noStrike" cap="none" normalizeH="0" baseline="0">
              <a:ln>
                <a:noFill/>
              </a:ln>
              <a:solidFill>
                <a:srgbClr val="263747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263747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각 항목이 나타내는 값은 아래와 같습니다.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id: 상품 id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name: 상품 이름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imageUrl: 상품 이미지 주소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price: 상품 가격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500" b="1" i="0" u="none" strike="noStrike" cap="none" normalizeH="0" baseline="0">
              <a:ln>
                <a:noFill/>
              </a:ln>
              <a:solidFill>
                <a:srgbClr val="263747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66F2BD-902A-43EB-9E9F-050A0F27312B}"/>
              </a:ext>
            </a:extLst>
          </p:cNvPr>
          <p:cNvSpPr txBox="1"/>
          <p:nvPr/>
        </p:nvSpPr>
        <p:spPr>
          <a:xfrm>
            <a:off x="4322428" y="3186086"/>
            <a:ext cx="6094602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  "id": 1,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  "name": "</a:t>
            </a:r>
            <a:r>
              <a:rPr lang="ko-KR" altLang="en-US" sz="1000" b="0">
                <a:effectLst/>
                <a:latin typeface="Consolas" panose="020B0609020204030204" pitchFamily="49" charset="0"/>
              </a:rPr>
              <a:t>커피 컵</a:t>
            </a:r>
            <a:r>
              <a:rPr lang="en-US" altLang="ko-KR" sz="1000" b="0"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  "imageUrl": "https://grepp-cloudfront.s3.ap-northeast-2.amazonaws.com/programmers_imgs/assignment_image/cafe_coffee_cup.png",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  "price": 10000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  "id": 2,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  "name": "</a:t>
            </a:r>
            <a:r>
              <a:rPr lang="ko-KR" altLang="en-US" sz="1000" b="0">
                <a:effectLst/>
                <a:latin typeface="Consolas" panose="020B0609020204030204" pitchFamily="49" charset="0"/>
              </a:rPr>
              <a:t>커피컵 종이홀더</a:t>
            </a:r>
            <a:r>
              <a:rPr lang="en-US" altLang="ko-KR" sz="1000" b="0"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  "imageUrl": "https://grepp-cloudfront.s3.ap-northeast-2.amazonaws.com/programmers_imgs/assignment_image/coffee_cup_paper_sleeve.png",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  "price": 1000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4422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808386-2D97-46CA-BB6E-6BD5870898F1}"/>
              </a:ext>
            </a:extLst>
          </p:cNvPr>
          <p:cNvSpPr txBox="1"/>
          <p:nvPr/>
        </p:nvSpPr>
        <p:spPr>
          <a:xfrm>
            <a:off x="1694576" y="-562304"/>
            <a:ext cx="7447327" cy="7986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상품 옵션 및 수량 조회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GET -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78FF"/>
                </a:solidFill>
                <a:effectLst/>
                <a:latin typeface="Arial" panose="020B0604020202020204" pitchFamily="34" charset="0"/>
                <a:ea typeface="Inter"/>
                <a:hlinkClick r:id="rId2"/>
              </a:rPr>
              <a:t>https://uikt6pohhh.execute-api.ap-northeast-2.amazonaws.com/dev/products/{productId}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263747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productId에 해당하는 상품을 조회합니다.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응답은 아래와 같습니다.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"id": 1,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"name": "</a:t>
            </a:r>
            <a:r>
              <a:rPr lang="ko-KR" altLang="en-US" sz="1000" b="0">
                <a:effectLst/>
                <a:latin typeface="Consolas" panose="020B0609020204030204" pitchFamily="49" charset="0"/>
              </a:rPr>
              <a:t>커피 컵</a:t>
            </a:r>
            <a:r>
              <a:rPr lang="en-US" altLang="ko-KR" sz="1000" b="0"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"price": 10000,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"imageUrl": "https://grepp-cloudfront.s3.ap-northeast-2.amazonaws.com/programmers_imgs/assignment_image/cafe_coffee_cup.png",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"productOptions": [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    "id": 1,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    "name": "100</a:t>
            </a:r>
            <a:r>
              <a:rPr lang="ko-KR" altLang="en-US" sz="1000" b="0">
                <a:effectLst/>
                <a:latin typeface="Consolas" panose="020B0609020204030204" pitchFamily="49" charset="0"/>
              </a:rPr>
              <a:t>개 묶음</a:t>
            </a:r>
            <a:r>
              <a:rPr lang="en-US" altLang="ko-KR" sz="1000" b="0"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    "price": 0,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    "stock": 5,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    "created_at": "2021-08-23T22:52:17.634Z",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    "updated_at": "2021-08-23T22:52:17.638Z"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    "id": 2,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    "name": "200</a:t>
            </a:r>
            <a:r>
              <a:rPr lang="ko-KR" altLang="en-US" sz="1000" b="0">
                <a:effectLst/>
                <a:latin typeface="Consolas" panose="020B0609020204030204" pitchFamily="49" charset="0"/>
              </a:rPr>
              <a:t>개 묶음</a:t>
            </a:r>
            <a:r>
              <a:rPr lang="en-US" altLang="ko-KR" sz="1000" b="0"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    "price": 8000,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    "stock": 5,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    "created_at": "2021-08-23T22:52:34.248Z",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    "updated_at": "2021-08-23T22:52:34.252Z"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    "id": 24,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    "name": "10</a:t>
            </a:r>
            <a:r>
              <a:rPr lang="ko-KR" altLang="en-US" sz="1000" b="0">
                <a:effectLst/>
                <a:latin typeface="Consolas" panose="020B0609020204030204" pitchFamily="49" charset="0"/>
              </a:rPr>
              <a:t>개 묶음</a:t>
            </a:r>
            <a:r>
              <a:rPr lang="en-US" altLang="ko-KR" sz="1000" b="0"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    "price": 0,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    "stock": 555,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    "created_at": "2021-08-23T23:03:04.873Z",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    "updated_at": "2021-08-23T23:03:04.879Z"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  ]</a:t>
            </a:r>
          </a:p>
          <a:p>
            <a:r>
              <a:rPr lang="en-US" altLang="ko-KR" sz="1000" b="0"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각 항목이 나타내는 값은 아래와 같습니다.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id: 상품 id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name: 상품 이름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price: 상품 가격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imageUrl: 상품 이미지 주소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productsOptions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id: 옵션 id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name: 옵션 이름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price: 옵션 가격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63747"/>
                </a:solidFill>
                <a:effectLst/>
                <a:latin typeface="Arial" panose="020B0604020202020204" pitchFamily="34" charset="0"/>
                <a:ea typeface="Inter"/>
              </a:rPr>
              <a:t>stock: 재고</a:t>
            </a:r>
          </a:p>
        </p:txBody>
      </p:sp>
    </p:spTree>
    <p:extLst>
      <p:ext uri="{BB962C8B-B14F-4D97-AF65-F5344CB8AC3E}">
        <p14:creationId xmlns:p14="http://schemas.microsoft.com/office/powerpoint/2010/main" val="89686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979</Words>
  <Application>Microsoft Office PowerPoint</Application>
  <PresentationFormat>와이드스크린</PresentationFormat>
  <Paragraphs>112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 Unicode MS</vt:lpstr>
      <vt:lpstr>Inter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MyeongJun</dc:creator>
  <cp:lastModifiedBy>MyeongJun</cp:lastModifiedBy>
  <cp:revision>2</cp:revision>
  <dcterms:created xsi:type="dcterms:W3CDTF">2021-12-04T11:28:28Z</dcterms:created>
  <dcterms:modified xsi:type="dcterms:W3CDTF">2021-12-04T17:08:10Z</dcterms:modified>
</cp:coreProperties>
</file>