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58A4060-1BAB-48A6-9A14-6F92FEDF9F08}">
          <p14:sldIdLst>
            <p14:sldId id="256"/>
            <p14:sldId id="257"/>
          </p14:sldIdLst>
        </p14:section>
        <p14:section name="로그인 및 회원 가입" id="{4BFB5454-4F57-4958-9EBE-4E2CFD0397D9}">
          <p14:sldIdLst>
            <p14:sldId id="258"/>
            <p14:sldId id="259"/>
            <p14:sldId id="260"/>
          </p14:sldIdLst>
        </p14:section>
        <p14:section name="초기 화면" id="{840A3F44-393E-4382-A381-E259AB4AE54E}">
          <p14:sldIdLst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0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97"/>
      </p:cViewPr>
      <p:guideLst>
        <p:guide orient="horz" pos="2387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307F-5A58-4FE7-AC2C-1CA348CC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711F5-FE90-4D75-9722-2A5195332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65433-DC12-46D5-B66C-17A1F222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0EE28-649D-4472-8DA8-9B52A7CE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6FAF1-E5F2-435C-8B83-FFE7A32D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630AF-7B64-41B1-92A5-84F1C03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00D8A-24A5-4532-80D4-3DC36E8D2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8F4D7-7D26-4D30-AF8A-B8F8C0F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ED1E8-2CCB-4693-B0D9-AF614650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92164-37C2-4DEF-BF0C-C387945D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2244F2-DBD5-4E83-930E-BD8E7072A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161DD-92FE-462C-ACC3-33DC9263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04383-1A29-47A7-A53A-4BF57741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0058C-57A6-4A63-9612-1CE95D9D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80ADD-D2B5-41EC-9F12-8A78A67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2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127F-E3F4-43C3-904F-0260AA971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0625D-5131-4D71-A775-DA0576FD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1390-19B2-4FD7-94A9-A66FB722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46754-BD4E-4F4A-B46D-EDAFAFC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89E1-A19E-4CBB-8923-E7934B61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87924-3F97-496F-A461-F16CDBA4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F9503-8D55-4546-87E6-1F1D4B39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760A5-E4F2-4860-877B-4A687FA7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015F4-D979-455E-A856-DD8CBD9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039DD-2D8C-4D68-B1C6-55686EFE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1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1630-8355-4A52-9ACD-D4F489C1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EE57F-7452-4515-9B08-28C141CEA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54A3F-3425-4C60-8252-DB6A03D5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73AA-E861-4322-852B-D09B7CA9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EC74C-1705-4F7E-B3ED-D21E95EC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DD79A-DB08-4C16-9819-066A3839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3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2374-33CD-432F-A985-03A06DA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ADD6C-27A2-4378-8BA4-687B80EA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498F2-0EA2-4995-9D37-EF5E75553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CC9F0-3575-49E4-9FE0-ADF7C1F23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22D565-CA3F-4CF3-9A60-A1ACD283C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3DAAEA-DD21-4D01-BD3F-846ED848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DBE2DF-24B5-4C6F-94FF-B55DA437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0EBE20-7078-435E-9569-59C3E935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48B61-DC6C-489C-AED0-7F8B116B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B28737-D7D3-4DAE-BAC9-A26350B5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FA6EB5-B815-4678-A403-7DB2DE04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B0DE9-3E77-4376-B5D0-DB47B6F2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3377A-DC7D-4E1D-86B3-647CAD90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66CE3-3BDA-4842-B0E2-6B52FCFC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1322C-F727-45F6-912B-87F86F3A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83CBE-53AF-45C2-A44B-FF260341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BF100-E4FF-4869-ABAB-98CF3A20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C7BBD-38CE-463D-BF34-BFB44EC5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1D5E4-14EE-42C6-8296-E56BD946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3FBAB-C7DC-40E9-BAA6-C877DFB3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95A85-DD50-4397-896E-C4E4C5E4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DB2EA-1A0F-4A3C-91D2-37CEA2F1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801F69-5A96-4AFE-BA57-F60554E0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BB0A4-0958-41C8-9F0F-1EBA221E6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D6414-98FC-4E9F-A386-8FD843C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AB2E40-F451-400B-BCE4-E7AF86C6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A9DEC-1302-42A5-A616-21C03621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CD895D-2BD9-4695-B9B6-97AC3FD9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10A9C-0F33-4700-95C2-F3710B24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6FC1C-4B31-4D6D-953D-42C254B88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D86C-93A4-40E5-8B49-39A5BAE0BE42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8A305-53E1-415F-BDD5-91B64669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C6AAF-03EA-48B4-BBD4-4B5C97952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177E-E7EF-4139-8E8E-1DF224BB7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5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7653A8-3A81-4F6E-BE65-FD9B2BA30FB8}"/>
              </a:ext>
            </a:extLst>
          </p:cNvPr>
          <p:cNvSpPr/>
          <p:nvPr/>
        </p:nvSpPr>
        <p:spPr>
          <a:xfrm>
            <a:off x="0" y="1461154"/>
            <a:ext cx="12192000" cy="16190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A7D0C-3BAE-4410-A330-7D512196E943}"/>
              </a:ext>
            </a:extLst>
          </p:cNvPr>
          <p:cNvSpPr txBox="1"/>
          <p:nvPr/>
        </p:nvSpPr>
        <p:spPr>
          <a:xfrm>
            <a:off x="659877" y="1816506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공유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3B102-AF18-4052-903B-AF6F39C6EA32}"/>
              </a:ext>
            </a:extLst>
          </p:cNvPr>
          <p:cNvSpPr txBox="1"/>
          <p:nvPr/>
        </p:nvSpPr>
        <p:spPr>
          <a:xfrm>
            <a:off x="659877" y="2185838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 및 초기 그룹 선택 화면</a:t>
            </a:r>
          </a:p>
        </p:txBody>
      </p:sp>
      <p:graphicFrame>
        <p:nvGraphicFramePr>
          <p:cNvPr id="7" name="Group 28">
            <a:extLst>
              <a:ext uri="{FF2B5EF4-FFF2-40B4-BE49-F238E27FC236}">
                <a16:creationId xmlns:a16="http://schemas.microsoft.com/office/drawing/2014/main" id="{51C9040B-E576-4C9C-83D5-21B8FB26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870180"/>
              </p:ext>
            </p:extLst>
          </p:nvPr>
        </p:nvGraphicFramePr>
        <p:xfrm>
          <a:off x="588403" y="3890508"/>
          <a:ext cx="2409701" cy="750814"/>
        </p:xfrm>
        <a:graphic>
          <a:graphicData uri="http://schemas.openxmlformats.org/drawingml/2006/table">
            <a:tbl>
              <a:tblPr/>
              <a:tblGrid>
                <a:gridCol w="67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2021.04.27</a:t>
                      </a: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차윤지</a:t>
                      </a:r>
                      <a:endParaRPr kumimoji="1" lang="en-US" altLang="ko-KR" sz="9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27" marB="45827" horzOverflow="overflow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0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9">
            <a:extLst>
              <a:ext uri="{FF2B5EF4-FFF2-40B4-BE49-F238E27FC236}">
                <a16:creationId xmlns:a16="http://schemas.microsoft.com/office/drawing/2014/main" id="{74ED068D-3526-4B11-932F-E4089622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54798"/>
              </p:ext>
            </p:extLst>
          </p:nvPr>
        </p:nvGraphicFramePr>
        <p:xfrm>
          <a:off x="835844" y="1359673"/>
          <a:ext cx="10520312" cy="2551952"/>
        </p:xfrm>
        <a:graphic>
          <a:graphicData uri="http://schemas.openxmlformats.org/drawingml/2006/table">
            <a:tbl>
              <a:tblPr/>
              <a:tblGrid>
                <a:gridCol w="87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7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0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8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55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Date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Author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Review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Approver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Revision History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Revised by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Contents and Reasons for the Revision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Classification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굴림" charset="-127"/>
                        </a:rPr>
                        <a:t>Pages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2021.04.27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0.1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 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초안 작성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new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All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2021.05.09</a:t>
                      </a: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0.2</a:t>
                      </a: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차윤지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그룹 선택 화면 수정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charset="-127"/>
                        </a:rPr>
                        <a:t>update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231782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725869"/>
                  </a:ext>
                </a:extLst>
              </a:tr>
              <a:tr h="285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83077" marR="83077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charset="-127"/>
                      </a:endParaRPr>
                    </a:p>
                  </a:txBody>
                  <a:tcPr marL="90000" marR="90000" marT="46797" marB="4679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921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B67926-F57C-456D-8E9D-6ADB5952A67C}"/>
              </a:ext>
            </a:extLst>
          </p:cNvPr>
          <p:cNvSpPr txBox="1"/>
          <p:nvPr/>
        </p:nvSpPr>
        <p:spPr>
          <a:xfrm>
            <a:off x="763572" y="71357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Revision History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111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544FC6-4EC6-4994-99D9-FFF877BDA474}"/>
              </a:ext>
            </a:extLst>
          </p:cNvPr>
          <p:cNvSpPr/>
          <p:nvPr/>
        </p:nvSpPr>
        <p:spPr>
          <a:xfrm>
            <a:off x="3351229" y="2203515"/>
            <a:ext cx="3044857" cy="320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ID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7C59E5-B45D-4404-8BF5-055061A38986}"/>
              </a:ext>
            </a:extLst>
          </p:cNvPr>
          <p:cNvSpPr/>
          <p:nvPr/>
        </p:nvSpPr>
        <p:spPr>
          <a:xfrm>
            <a:off x="3351229" y="2656002"/>
            <a:ext cx="3044857" cy="32051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비밀번호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E9FA9C-9109-432F-A245-8EBAA7662276}"/>
              </a:ext>
            </a:extLst>
          </p:cNvPr>
          <p:cNvSpPr/>
          <p:nvPr/>
        </p:nvSpPr>
        <p:spPr>
          <a:xfrm>
            <a:off x="3351229" y="3108489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129F6-E193-4803-A94F-5919EDE0B4E2}"/>
              </a:ext>
            </a:extLst>
          </p:cNvPr>
          <p:cNvSpPr txBox="1"/>
          <p:nvPr/>
        </p:nvSpPr>
        <p:spPr>
          <a:xfrm>
            <a:off x="3351229" y="3560976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8D2DC-F528-4F9F-BEDF-B5CFB8C87A94}"/>
              </a:ext>
            </a:extLst>
          </p:cNvPr>
          <p:cNvSpPr txBox="1"/>
          <p:nvPr/>
        </p:nvSpPr>
        <p:spPr>
          <a:xfrm>
            <a:off x="4873657" y="3560976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ID, PW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EF2F9CE-72AE-4849-99C0-F3783E1071F1}"/>
              </a:ext>
            </a:extLst>
          </p:cNvPr>
          <p:cNvSpPr/>
          <p:nvPr/>
        </p:nvSpPr>
        <p:spPr>
          <a:xfrm>
            <a:off x="3351229" y="4697327"/>
            <a:ext cx="639452" cy="639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73B50-F684-4EEA-B742-7EF3EA32A9EC}"/>
              </a:ext>
            </a:extLst>
          </p:cNvPr>
          <p:cNvSpPr txBox="1"/>
          <p:nvPr/>
        </p:nvSpPr>
        <p:spPr>
          <a:xfrm>
            <a:off x="3351229" y="4295812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SNS</a:t>
            </a:r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로그인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15673E-9802-495F-A696-E349CC2C1044}"/>
              </a:ext>
            </a:extLst>
          </p:cNvPr>
          <p:cNvCxnSpPr>
            <a:cxnSpLocks/>
          </p:cNvCxnSpPr>
          <p:nvPr/>
        </p:nvCxnSpPr>
        <p:spPr>
          <a:xfrm>
            <a:off x="3351228" y="4088877"/>
            <a:ext cx="30448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E2477F0-E0E3-4004-AC32-53F61471AEF9}"/>
              </a:ext>
            </a:extLst>
          </p:cNvPr>
          <p:cNvSpPr/>
          <p:nvPr/>
        </p:nvSpPr>
        <p:spPr>
          <a:xfrm>
            <a:off x="5756634" y="4697327"/>
            <a:ext cx="639452" cy="6394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0F5660D-3FD3-49E3-A77F-EE5857A0EAC6}"/>
              </a:ext>
            </a:extLst>
          </p:cNvPr>
          <p:cNvSpPr/>
          <p:nvPr/>
        </p:nvSpPr>
        <p:spPr>
          <a:xfrm>
            <a:off x="4942393" y="4697327"/>
            <a:ext cx="639452" cy="639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FEF053E-722B-477A-BFC8-53A121D7334C}"/>
              </a:ext>
            </a:extLst>
          </p:cNvPr>
          <p:cNvSpPr/>
          <p:nvPr/>
        </p:nvSpPr>
        <p:spPr>
          <a:xfrm>
            <a:off x="4164290" y="4697327"/>
            <a:ext cx="639452" cy="6394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37EA22D9-9712-40CE-B72A-29CE5ED77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63739"/>
              </p:ext>
            </p:extLst>
          </p:nvPr>
        </p:nvGraphicFramePr>
        <p:xfrm>
          <a:off x="9747315" y="731521"/>
          <a:ext cx="2444685" cy="613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7">
                  <a:extLst>
                    <a:ext uri="{9D8B030D-6E8A-4147-A177-3AD203B41FA5}">
                      <a16:colId xmlns:a16="http://schemas.microsoft.com/office/drawing/2014/main" val="30597469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4294288907"/>
                    </a:ext>
                  </a:extLst>
                </a:gridCol>
              </a:tblGrid>
              <a:tr h="239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09238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71782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49430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2155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93074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9423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95573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43063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68A334-5BEF-4F5F-8C00-A7D2BB5C22A0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4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49564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회원가입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9A618B-4F82-488E-A909-D1925B875CF0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1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14233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</a:t>
                      </a:r>
                      <a:r>
                        <a:rPr lang="en-US" altLang="ko-KR" sz="1000" dirty="0"/>
                        <a:t>&gt; ID, PW </a:t>
                      </a:r>
                      <a:r>
                        <a:rPr lang="ko-KR" altLang="en-US" sz="1000" dirty="0"/>
                        <a:t>찾기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ID, PW </a:t>
                      </a:r>
                      <a:r>
                        <a:rPr lang="ko-KR" altLang="en-US" sz="1000" dirty="0"/>
                        <a:t>찾기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F17969-82F9-4E67-BC79-97891691E09F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55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75339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그룹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그룹 선택 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8E86F7-112E-4E5A-9347-9F771C00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68034"/>
              </p:ext>
            </p:extLst>
          </p:nvPr>
        </p:nvGraphicFramePr>
        <p:xfrm>
          <a:off x="9747315" y="731521"/>
          <a:ext cx="2444685" cy="613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7">
                  <a:extLst>
                    <a:ext uri="{9D8B030D-6E8A-4147-A177-3AD203B41FA5}">
                      <a16:colId xmlns:a16="http://schemas.microsoft.com/office/drawing/2014/main" val="30597469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4294288907"/>
                    </a:ext>
                  </a:extLst>
                </a:gridCol>
              </a:tblGrid>
              <a:tr h="239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09238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최초 로그인 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or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그룹이 없을 경우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71782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49430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2155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93074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9423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95573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430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CB68-815A-44F7-BF40-65A7386A1F01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C3D0-B242-44F1-850B-92B640ABBA67}"/>
              </a:ext>
            </a:extLst>
          </p:cNvPr>
          <p:cNvSpPr txBox="1"/>
          <p:nvPr/>
        </p:nvSpPr>
        <p:spPr>
          <a:xfrm>
            <a:off x="3452435" y="2687977"/>
            <a:ext cx="2842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가입된 그룹이 없습니다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그룹을 생성하거나</a:t>
            </a:r>
            <a:endParaRPr lang="en-US" altLang="ko-KR" sz="14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초대 코드를 입력해 가입해보세요</a:t>
            </a: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62D6A5-D4EE-48E7-942D-15FEA6D73E66}"/>
              </a:ext>
            </a:extLst>
          </p:cNvPr>
          <p:cNvSpPr/>
          <p:nvPr/>
        </p:nvSpPr>
        <p:spPr>
          <a:xfrm>
            <a:off x="3351229" y="3939408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53C13-5C7F-4797-9DE4-6602D09BDD6F}"/>
              </a:ext>
            </a:extLst>
          </p:cNvPr>
          <p:cNvSpPr/>
          <p:nvPr/>
        </p:nvSpPr>
        <p:spPr>
          <a:xfrm>
            <a:off x="3351229" y="4452175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6828F-2058-423E-9596-8E82F1F718C3}"/>
              </a:ext>
            </a:extLst>
          </p:cNvPr>
          <p:cNvSpPr txBox="1"/>
          <p:nvPr/>
        </p:nvSpPr>
        <p:spPr>
          <a:xfrm>
            <a:off x="3346517" y="4964942"/>
            <a:ext cx="304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그룹은 최대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개까지 가입 가능합니다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872A6-F616-4709-ADCE-1E51ED31F0CB}"/>
              </a:ext>
            </a:extLst>
          </p:cNvPr>
          <p:cNvSpPr txBox="1"/>
          <p:nvPr/>
        </p:nvSpPr>
        <p:spPr>
          <a:xfrm>
            <a:off x="5387574" y="1906722"/>
            <a:ext cx="1003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수정</a:t>
            </a:r>
          </a:p>
        </p:txBody>
      </p:sp>
    </p:spTree>
    <p:extLst>
      <p:ext uri="{BB962C8B-B14F-4D97-AF65-F5344CB8AC3E}">
        <p14:creationId xmlns:p14="http://schemas.microsoft.com/office/powerpoint/2010/main" val="34755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05641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그룹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그룹 선택 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8E86F7-112E-4E5A-9347-9F771C00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00086"/>
              </p:ext>
            </p:extLst>
          </p:nvPr>
        </p:nvGraphicFramePr>
        <p:xfrm>
          <a:off x="9747315" y="731521"/>
          <a:ext cx="2444685" cy="613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7">
                  <a:extLst>
                    <a:ext uri="{9D8B030D-6E8A-4147-A177-3AD203B41FA5}">
                      <a16:colId xmlns:a16="http://schemas.microsoft.com/office/drawing/2014/main" val="30597469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4294288907"/>
                    </a:ext>
                  </a:extLst>
                </a:gridCol>
              </a:tblGrid>
              <a:tr h="239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09238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[5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 미만의 그룹이 있을 경우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71782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49430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2155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93074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9423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95573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430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CB68-815A-44F7-BF40-65A7386A1F01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C3D0-B242-44F1-850B-92B640ABBA67}"/>
              </a:ext>
            </a:extLst>
          </p:cNvPr>
          <p:cNvSpPr txBox="1"/>
          <p:nvPr/>
        </p:nvSpPr>
        <p:spPr>
          <a:xfrm>
            <a:off x="3351228" y="189518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BDD93A-C74B-4840-9D0D-390D8441A603}"/>
              </a:ext>
            </a:extLst>
          </p:cNvPr>
          <p:cNvCxnSpPr>
            <a:cxnSpLocks/>
          </p:cNvCxnSpPr>
          <p:nvPr/>
        </p:nvCxnSpPr>
        <p:spPr>
          <a:xfrm>
            <a:off x="3351228" y="3870643"/>
            <a:ext cx="30448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4A5AD-DD78-4319-A456-F6B895D4C369}"/>
              </a:ext>
            </a:extLst>
          </p:cNvPr>
          <p:cNvSpPr txBox="1"/>
          <p:nvPr/>
        </p:nvSpPr>
        <p:spPr>
          <a:xfrm>
            <a:off x="3351228" y="2325341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정보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E2B48-340E-4E21-858E-769353DE7BBF}"/>
              </a:ext>
            </a:extLst>
          </p:cNvPr>
          <p:cNvSpPr txBox="1"/>
          <p:nvPr/>
        </p:nvSpPr>
        <p:spPr>
          <a:xfrm>
            <a:off x="3351228" y="2663895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정보방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F037-8FBF-4E05-8660-372CE364F270}"/>
              </a:ext>
            </a:extLst>
          </p:cNvPr>
          <p:cNvSpPr txBox="1"/>
          <p:nvPr/>
        </p:nvSpPr>
        <p:spPr>
          <a:xfrm>
            <a:off x="3351228" y="3002449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 정보 공유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14530-7CCA-476B-ABE5-EAE8F1FCC202}"/>
              </a:ext>
            </a:extLst>
          </p:cNvPr>
          <p:cNvSpPr txBox="1"/>
          <p:nvPr/>
        </p:nvSpPr>
        <p:spPr>
          <a:xfrm>
            <a:off x="3351228" y="3341003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정보방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AD7809-7F13-4D93-BD1F-EBE5CD10FA38}"/>
              </a:ext>
            </a:extLst>
          </p:cNvPr>
          <p:cNvSpPr/>
          <p:nvPr/>
        </p:nvSpPr>
        <p:spPr>
          <a:xfrm>
            <a:off x="3351229" y="4483755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5AE86-F3FE-4477-98DE-6F84868D0F13}"/>
              </a:ext>
            </a:extLst>
          </p:cNvPr>
          <p:cNvSpPr/>
          <p:nvPr/>
        </p:nvSpPr>
        <p:spPr>
          <a:xfrm>
            <a:off x="3351229" y="4996522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D9403-7DB1-40CB-8855-C2F650F69B78}"/>
              </a:ext>
            </a:extLst>
          </p:cNvPr>
          <p:cNvSpPr txBox="1"/>
          <p:nvPr/>
        </p:nvSpPr>
        <p:spPr>
          <a:xfrm>
            <a:off x="3351228" y="4063597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</a:p>
        </p:txBody>
      </p:sp>
      <p:pic>
        <p:nvPicPr>
          <p:cNvPr id="1026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7B76614B-A170-4DD6-BCB7-F8587C2C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4819090" y="2389338"/>
            <a:ext cx="232528" cy="2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A928C045-83BE-4608-87BB-917201356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4592375" y="3403959"/>
            <a:ext cx="232528" cy="2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5125369-5848-4400-8309-E919801E3060}"/>
              </a:ext>
            </a:extLst>
          </p:cNvPr>
          <p:cNvSpPr txBox="1"/>
          <p:nvPr/>
        </p:nvSpPr>
        <p:spPr>
          <a:xfrm>
            <a:off x="3346517" y="5509289"/>
            <a:ext cx="304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그룹은 최대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개까지 가입 가능합니다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CECEB6F-87B1-4B4D-B61A-2E9129F4A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2400864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7E5FB85E-BCD9-44DC-A2E9-6BCBD023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2739062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CC4350A6-01E0-4F0C-9200-D7B74320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3087314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3D45807D-64DE-4C0A-BA6D-67031991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3421197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26BA3A2-E58E-4A55-8A40-0972150481D3}"/>
              </a:ext>
            </a:extLst>
          </p:cNvPr>
          <p:cNvSpPr txBox="1"/>
          <p:nvPr/>
        </p:nvSpPr>
        <p:spPr>
          <a:xfrm>
            <a:off x="5387574" y="1906722"/>
            <a:ext cx="1003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수정</a:t>
            </a:r>
          </a:p>
        </p:txBody>
      </p:sp>
    </p:spTree>
    <p:extLst>
      <p:ext uri="{BB962C8B-B14F-4D97-AF65-F5344CB8AC3E}">
        <p14:creationId xmlns:p14="http://schemas.microsoft.com/office/powerpoint/2010/main" val="16700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20876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그룹 선택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그룹 선택 </a:t>
                      </a:r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8E86F7-112E-4E5A-9347-9F771C00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53942"/>
              </p:ext>
            </p:extLst>
          </p:nvPr>
        </p:nvGraphicFramePr>
        <p:xfrm>
          <a:off x="9747315" y="731521"/>
          <a:ext cx="2444685" cy="613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7">
                  <a:extLst>
                    <a:ext uri="{9D8B030D-6E8A-4147-A177-3AD203B41FA5}">
                      <a16:colId xmlns:a16="http://schemas.microsoft.com/office/drawing/2014/main" val="30597469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4294288907"/>
                    </a:ext>
                  </a:extLst>
                </a:gridCol>
              </a:tblGrid>
              <a:tr h="2398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09238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그룹이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 있을 경우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71782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49430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2155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93074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9423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955739"/>
                  </a:ext>
                </a:extLst>
              </a:tr>
              <a:tr h="84094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430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CB68-815A-44F7-BF40-65A7386A1F01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0C3D0-B242-44F1-850B-92B640ABBA67}"/>
              </a:ext>
            </a:extLst>
          </p:cNvPr>
          <p:cNvSpPr txBox="1"/>
          <p:nvPr/>
        </p:nvSpPr>
        <p:spPr>
          <a:xfrm>
            <a:off x="3351228" y="171523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BDD93A-C74B-4840-9D0D-390D8441A603}"/>
              </a:ext>
            </a:extLst>
          </p:cNvPr>
          <p:cNvCxnSpPr>
            <a:cxnSpLocks/>
          </p:cNvCxnSpPr>
          <p:nvPr/>
        </p:nvCxnSpPr>
        <p:spPr>
          <a:xfrm>
            <a:off x="3351228" y="4055321"/>
            <a:ext cx="304485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4A5AD-DD78-4319-A456-F6B895D4C369}"/>
              </a:ext>
            </a:extLst>
          </p:cNvPr>
          <p:cNvSpPr txBox="1"/>
          <p:nvPr/>
        </p:nvSpPr>
        <p:spPr>
          <a:xfrm>
            <a:off x="3351228" y="2145393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정보 공유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E2B48-340E-4E21-858E-769353DE7BBF}"/>
              </a:ext>
            </a:extLst>
          </p:cNvPr>
          <p:cNvSpPr txBox="1"/>
          <p:nvPr/>
        </p:nvSpPr>
        <p:spPr>
          <a:xfrm>
            <a:off x="3351228" y="2483947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정보방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F037-8FBF-4E05-8660-372CE364F270}"/>
              </a:ext>
            </a:extLst>
          </p:cNvPr>
          <p:cNvSpPr txBox="1"/>
          <p:nvPr/>
        </p:nvSpPr>
        <p:spPr>
          <a:xfrm>
            <a:off x="3351228" y="2822501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 정보 공유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14530-7CCA-476B-ABE5-EAE8F1FCC202}"/>
              </a:ext>
            </a:extLst>
          </p:cNvPr>
          <p:cNvSpPr txBox="1"/>
          <p:nvPr/>
        </p:nvSpPr>
        <p:spPr>
          <a:xfrm>
            <a:off x="3351228" y="3161055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</a:t>
            </a:r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정보방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AD7809-7F13-4D93-BD1F-EBE5CD10FA38}"/>
              </a:ext>
            </a:extLst>
          </p:cNvPr>
          <p:cNvSpPr/>
          <p:nvPr/>
        </p:nvSpPr>
        <p:spPr>
          <a:xfrm>
            <a:off x="3351229" y="4668433"/>
            <a:ext cx="3044857" cy="320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5AE86-F3FE-4477-98DE-6F84868D0F13}"/>
              </a:ext>
            </a:extLst>
          </p:cNvPr>
          <p:cNvSpPr/>
          <p:nvPr/>
        </p:nvSpPr>
        <p:spPr>
          <a:xfrm>
            <a:off x="3351229" y="5181200"/>
            <a:ext cx="3044857" cy="3205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D9403-7DB1-40CB-8855-C2F650F69B78}"/>
              </a:ext>
            </a:extLst>
          </p:cNvPr>
          <p:cNvSpPr txBox="1"/>
          <p:nvPr/>
        </p:nvSpPr>
        <p:spPr>
          <a:xfrm>
            <a:off x="3351228" y="424827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생성</a:t>
            </a:r>
          </a:p>
        </p:txBody>
      </p:sp>
      <p:pic>
        <p:nvPicPr>
          <p:cNvPr id="1026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7B76614B-A170-4DD6-BCB7-F8587C2C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4819090" y="2209390"/>
            <a:ext cx="232528" cy="2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A928C045-83BE-4608-87BB-917201356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4592375" y="3224011"/>
            <a:ext cx="232528" cy="23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9EC0EF-0320-46F3-8F96-B36286B7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2232709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7E9A0F-A545-4271-8CEF-0D9AFEFF9CF9}"/>
              </a:ext>
            </a:extLst>
          </p:cNvPr>
          <p:cNvSpPr txBox="1"/>
          <p:nvPr/>
        </p:nvSpPr>
        <p:spPr>
          <a:xfrm>
            <a:off x="3346517" y="5693967"/>
            <a:ext cx="304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그룹은 최대 </a:t>
            </a:r>
            <a:r>
              <a:rPr lang="en-US" altLang="ko-KR" sz="1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개까지 가입 가능합니다</a:t>
            </a:r>
            <a:r>
              <a:rPr lang="en-US" altLang="ko-KR" sz="1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E7DFE-A8CC-4683-9DC1-B95F8C84ECE0}"/>
              </a:ext>
            </a:extLst>
          </p:cNvPr>
          <p:cNvSpPr txBox="1"/>
          <p:nvPr/>
        </p:nvSpPr>
        <p:spPr>
          <a:xfrm>
            <a:off x="3351228" y="3501860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코인 공부방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61B18C-064C-4C9C-A01D-4AAB38493127}"/>
              </a:ext>
            </a:extLst>
          </p:cNvPr>
          <p:cNvSpPr txBox="1"/>
          <p:nvPr/>
        </p:nvSpPr>
        <p:spPr>
          <a:xfrm>
            <a:off x="5387574" y="1729322"/>
            <a:ext cx="1003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개인정보 수정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9FA09F8C-89B0-414C-843A-560AE346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2564141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55B461D-B3E7-47D7-B8AF-7D677D446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2902695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F61B7CF4-1A18-439B-987F-3916BDD8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019" y="3241249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42162627-991C-4FEC-AEA1-AB3E39EC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383" y="3579568"/>
            <a:ext cx="178166" cy="17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D0AEA18-C98A-4AD0-8690-D00FFA8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2800"/>
              </p:ext>
            </p:extLst>
          </p:nvPr>
        </p:nvGraphicFramePr>
        <p:xfrm>
          <a:off x="0" y="0"/>
          <a:ext cx="121920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8606">
                  <a:extLst>
                    <a:ext uri="{9D8B030D-6E8A-4147-A177-3AD203B41FA5}">
                      <a16:colId xmlns:a16="http://schemas.microsoft.com/office/drawing/2014/main" val="7876259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179081902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47611926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636230741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2625976690"/>
                    </a:ext>
                  </a:extLst>
                </a:gridCol>
                <a:gridCol w="1523215">
                  <a:extLst>
                    <a:ext uri="{9D8B030D-6E8A-4147-A177-3AD203B41FA5}">
                      <a16:colId xmlns:a16="http://schemas.microsoft.com/office/drawing/2014/main" val="1487647298"/>
                    </a:ext>
                  </a:extLst>
                </a:gridCol>
              </a:tblGrid>
              <a:tr h="243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주식 공유 사이트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유형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페이지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37115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경로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그룹 선택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그룹 설정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화면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최초 작성일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526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화면명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그룹 설정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차윤지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2021.04.27</a:t>
                      </a:r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4932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18E86F7-112E-4E5A-9347-9F771C00CB8E}"/>
              </a:ext>
            </a:extLst>
          </p:cNvPr>
          <p:cNvGraphicFramePr>
            <a:graphicFrameLocks noGrp="1"/>
          </p:cNvGraphicFramePr>
          <p:nvPr/>
        </p:nvGraphicFramePr>
        <p:xfrm>
          <a:off x="9747315" y="731521"/>
          <a:ext cx="2444685" cy="6152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17">
                  <a:extLst>
                    <a:ext uri="{9D8B030D-6E8A-4147-A177-3AD203B41FA5}">
                      <a16:colId xmlns:a16="http://schemas.microsoft.com/office/drawing/2014/main" val="3059746901"/>
                    </a:ext>
                  </a:extLst>
                </a:gridCol>
                <a:gridCol w="2227868">
                  <a:extLst>
                    <a:ext uri="{9D8B030D-6E8A-4147-A177-3AD203B41FA5}">
                      <a16:colId xmlns:a16="http://schemas.microsoft.com/office/drawing/2014/main" val="4294288907"/>
                    </a:ext>
                  </a:extLst>
                </a:gridCol>
              </a:tblGrid>
              <a:tr h="24269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09238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간단한 설정을 위한 페이지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그룹 메인 화면에서 상세 설정을 위한 페이지 진입 가능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471782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일반멤버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부방장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방장 세 가지 값 존재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부방장은 좌측에 초록색 왕관 이미지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방장은 좌측에 노란색 왕관 이미지 첨부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49430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input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박스에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입력한 닉네임으로 수정됨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그룹 내 멤버들의 닉네임과 비교하여 중복 검사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21559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체크박스 클릭 후 저장 시 다음 로그인 시부터는 그룹 선택 화면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skip,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해당 그룹의 메인 화면으로 바로 이동하게 됨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293074"/>
                  </a:ext>
                </a:extLst>
              </a:tr>
              <a:tr h="849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노출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방장의 경우에만 노출되는 항목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클릭 시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초대 코드가 보이고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재클릭시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원상태로 복귀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669423"/>
                  </a:ext>
                </a:extLst>
              </a:tr>
              <a:tr h="849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클릭 시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수정된 내용 저장 및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수정된 내용이 반영된 상태로 그룹 선택 화면으로 이동</a:t>
                      </a:r>
                      <a:endParaRPr lang="en-US" altLang="ko-KR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저장 성공 여부에 따라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alert 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955739"/>
                  </a:ext>
                </a:extLst>
              </a:tr>
              <a:tr h="836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클릭 시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confirm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창 띄운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 확인 누르면 완료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alert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그룹 선택 화면으로 이동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취소 누르면 반응 없음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9430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CB68-815A-44F7-BF40-65A7386A1F01}"/>
              </a:ext>
            </a:extLst>
          </p:cNvPr>
          <p:cNvSpPr/>
          <p:nvPr/>
        </p:nvSpPr>
        <p:spPr>
          <a:xfrm>
            <a:off x="150830" y="884681"/>
            <a:ext cx="9436232" cy="58272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02D2E-E020-4902-A765-74D3FD8006C3}"/>
              </a:ext>
            </a:extLst>
          </p:cNvPr>
          <p:cNvSpPr txBox="1"/>
          <p:nvPr/>
        </p:nvSpPr>
        <p:spPr>
          <a:xfrm>
            <a:off x="3351228" y="1776193"/>
            <a:ext cx="3044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D4C91-985F-487D-82EB-2863FDA42FB8}"/>
              </a:ext>
            </a:extLst>
          </p:cNvPr>
          <p:cNvSpPr txBox="1"/>
          <p:nvPr/>
        </p:nvSpPr>
        <p:spPr>
          <a:xfrm>
            <a:off x="3351228" y="2083802"/>
            <a:ext cx="304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주식 정보 공유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8A402-3326-4A87-85F7-6B54CBC5FD34}"/>
              </a:ext>
            </a:extLst>
          </p:cNvPr>
          <p:cNvSpPr txBox="1"/>
          <p:nvPr/>
        </p:nvSpPr>
        <p:spPr>
          <a:xfrm>
            <a:off x="3351228" y="302751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닉네임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8D4F2A-3A90-4BE7-85E4-28641A810E0C}"/>
              </a:ext>
            </a:extLst>
          </p:cNvPr>
          <p:cNvSpPr txBox="1"/>
          <p:nvPr/>
        </p:nvSpPr>
        <p:spPr>
          <a:xfrm>
            <a:off x="3351228" y="3397261"/>
            <a:ext cx="1814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접속 그룹으로 설정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208ADE-6EB0-431C-B9B2-35E11D113240}"/>
              </a:ext>
            </a:extLst>
          </p:cNvPr>
          <p:cNvSpPr/>
          <p:nvPr/>
        </p:nvSpPr>
        <p:spPr>
          <a:xfrm>
            <a:off x="6120230" y="3453210"/>
            <a:ext cx="175260" cy="17526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2AFB706-414B-42F2-AE8D-D94F38C0505D}"/>
              </a:ext>
            </a:extLst>
          </p:cNvPr>
          <p:cNvSpPr/>
          <p:nvPr/>
        </p:nvSpPr>
        <p:spPr>
          <a:xfrm>
            <a:off x="6144995" y="3476959"/>
            <a:ext cx="128170" cy="128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E5D1E4-60E0-440C-81A5-89811E30F650}"/>
              </a:ext>
            </a:extLst>
          </p:cNvPr>
          <p:cNvSpPr txBox="1"/>
          <p:nvPr/>
        </p:nvSpPr>
        <p:spPr>
          <a:xfrm>
            <a:off x="3351228" y="3765475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초대 코드 보기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AE6510-EE1E-4AD4-80D9-8F9757BBC3FE}"/>
              </a:ext>
            </a:extLst>
          </p:cNvPr>
          <p:cNvSpPr txBox="1"/>
          <p:nvPr/>
        </p:nvSpPr>
        <p:spPr>
          <a:xfrm>
            <a:off x="5696857" y="3765475"/>
            <a:ext cx="69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펼치기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5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82364948-7BFD-431A-BF31-C4BBE6946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8782739" y="1308709"/>
            <a:ext cx="178353" cy="17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58E52E4-D7E2-463B-B8D2-985EBFF7DACE}"/>
              </a:ext>
            </a:extLst>
          </p:cNvPr>
          <p:cNvSpPr txBox="1"/>
          <p:nvPr/>
        </p:nvSpPr>
        <p:spPr>
          <a:xfrm>
            <a:off x="8907921" y="125951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9D0D5D-3AF2-4832-9C24-2716FE76690F}"/>
              </a:ext>
            </a:extLst>
          </p:cNvPr>
          <p:cNvSpPr txBox="1"/>
          <p:nvPr/>
        </p:nvSpPr>
        <p:spPr>
          <a:xfrm>
            <a:off x="8609762" y="153952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일반멤버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47253B-7E41-49B3-9423-B60FCC250E03}"/>
              </a:ext>
            </a:extLst>
          </p:cNvPr>
          <p:cNvSpPr/>
          <p:nvPr/>
        </p:nvSpPr>
        <p:spPr>
          <a:xfrm>
            <a:off x="8543053" y="1225515"/>
            <a:ext cx="914400" cy="62359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50CC55-790B-41A4-A39D-08FE5389D0FC}"/>
              </a:ext>
            </a:extLst>
          </p:cNvPr>
          <p:cNvSpPr/>
          <p:nvPr/>
        </p:nvSpPr>
        <p:spPr>
          <a:xfrm>
            <a:off x="8543053" y="1016425"/>
            <a:ext cx="914400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상태값</a:t>
            </a:r>
            <a:endParaRPr lang="ko-KR" altLang="en-US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0F81B4-90EF-4C0F-9943-D21C15D63C94}"/>
              </a:ext>
            </a:extLst>
          </p:cNvPr>
          <p:cNvSpPr/>
          <p:nvPr/>
        </p:nvSpPr>
        <p:spPr>
          <a:xfrm>
            <a:off x="6426799" y="3038435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865832-2D3A-41DB-87BA-D8D9DB6F4923}"/>
              </a:ext>
            </a:extLst>
          </p:cNvPr>
          <p:cNvSpPr/>
          <p:nvPr/>
        </p:nvSpPr>
        <p:spPr>
          <a:xfrm>
            <a:off x="8203847" y="1011154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D847509-B31A-4301-AF0A-1E7931EB221C}"/>
              </a:ext>
            </a:extLst>
          </p:cNvPr>
          <p:cNvSpPr/>
          <p:nvPr/>
        </p:nvSpPr>
        <p:spPr>
          <a:xfrm>
            <a:off x="6426799" y="3408178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BCDAA20-3D7A-4D0D-A330-1DF580F63B5E}"/>
              </a:ext>
            </a:extLst>
          </p:cNvPr>
          <p:cNvSpPr/>
          <p:nvPr/>
        </p:nvSpPr>
        <p:spPr>
          <a:xfrm>
            <a:off x="6426799" y="3787310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41E1CB-6EF8-40C6-960C-C147D78DF96A}"/>
              </a:ext>
            </a:extLst>
          </p:cNvPr>
          <p:cNvSpPr/>
          <p:nvPr/>
        </p:nvSpPr>
        <p:spPr>
          <a:xfrm>
            <a:off x="6248324" y="5587557"/>
            <a:ext cx="3209129" cy="42660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1B1B40-DB30-4153-8BD1-0A6813FED056}"/>
              </a:ext>
            </a:extLst>
          </p:cNvPr>
          <p:cNvSpPr/>
          <p:nvPr/>
        </p:nvSpPr>
        <p:spPr>
          <a:xfrm>
            <a:off x="6248324" y="5378467"/>
            <a:ext cx="3209129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 시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3C11E7A-C56F-456A-94FE-63D8E8AA450D}"/>
              </a:ext>
            </a:extLst>
          </p:cNvPr>
          <p:cNvSpPr/>
          <p:nvPr/>
        </p:nvSpPr>
        <p:spPr>
          <a:xfrm>
            <a:off x="5910685" y="5360463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5CC3FB-76FF-452A-9A4A-AFC8DC02BF4F}"/>
              </a:ext>
            </a:extLst>
          </p:cNvPr>
          <p:cNvSpPr txBox="1"/>
          <p:nvPr/>
        </p:nvSpPr>
        <p:spPr>
          <a:xfrm>
            <a:off x="6324882" y="562235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정말 </a:t>
            </a:r>
            <a:r>
              <a:rPr lang="ko-KR" altLang="en-US" sz="1000" b="1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탈퇴하시겠습니까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작성한 모든 글과 댓글이 사라집니다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4" name="Picture 2" descr="Quolity crowns. Gold crown. Royal Crown icon. Vintage crown. Vector  illustration. (1265440563) - 게티이미지뱅크">
            <a:extLst>
              <a:ext uri="{FF2B5EF4-FFF2-40B4-BE49-F238E27FC236}">
                <a16:creationId xmlns:a16="http://schemas.microsoft.com/office/drawing/2014/main" id="{1B62BECB-340D-4899-BC53-02A7C9AD0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6" t="21986" r="21729" b="22819"/>
          <a:stretch/>
        </p:blipFill>
        <p:spPr bwMode="auto">
          <a:xfrm>
            <a:off x="5661080" y="2690789"/>
            <a:ext cx="178353" cy="17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5D7A68-21DF-44B1-8939-8F112C721718}"/>
              </a:ext>
            </a:extLst>
          </p:cNvPr>
          <p:cNvSpPr txBox="1"/>
          <p:nvPr/>
        </p:nvSpPr>
        <p:spPr>
          <a:xfrm>
            <a:off x="3351228" y="264159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정보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6CE752-95CD-4111-8FA1-D4A4A29D793E}"/>
              </a:ext>
            </a:extLst>
          </p:cNvPr>
          <p:cNvSpPr txBox="1"/>
          <p:nvPr/>
        </p:nvSpPr>
        <p:spPr>
          <a:xfrm>
            <a:off x="5764183" y="2641594"/>
            <a:ext cx="6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부방장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9062B8-1E80-4DEA-90AF-E85C960C5883}"/>
              </a:ext>
            </a:extLst>
          </p:cNvPr>
          <p:cNvSpPr/>
          <p:nvPr/>
        </p:nvSpPr>
        <p:spPr>
          <a:xfrm>
            <a:off x="6426799" y="2652511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B443E38-5A76-4034-9CE1-911BD94DB7FC}"/>
              </a:ext>
            </a:extLst>
          </p:cNvPr>
          <p:cNvSpPr/>
          <p:nvPr/>
        </p:nvSpPr>
        <p:spPr>
          <a:xfrm>
            <a:off x="5910685" y="3038435"/>
            <a:ext cx="384805" cy="2551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 확인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63F5A4-6697-452F-BCF7-95B6EE7FCE73}"/>
              </a:ext>
            </a:extLst>
          </p:cNvPr>
          <p:cNvSpPr txBox="1"/>
          <p:nvPr/>
        </p:nvSpPr>
        <p:spPr>
          <a:xfrm>
            <a:off x="5458845" y="4740309"/>
            <a:ext cx="9733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 탈퇴하기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836887-BD12-4E75-80EF-5B477286A2EB}"/>
              </a:ext>
            </a:extLst>
          </p:cNvPr>
          <p:cNvSpPr/>
          <p:nvPr/>
        </p:nvSpPr>
        <p:spPr>
          <a:xfrm>
            <a:off x="3351229" y="4389748"/>
            <a:ext cx="3044857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</a:t>
            </a:r>
            <a:endParaRPr lang="ko-KR" altLang="en-US" sz="1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AA3540-5AEC-4E15-9622-B94DC1FA0160}"/>
              </a:ext>
            </a:extLst>
          </p:cNvPr>
          <p:cNvSpPr/>
          <p:nvPr/>
        </p:nvSpPr>
        <p:spPr>
          <a:xfrm>
            <a:off x="6426799" y="4423693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5B6C6BF-A787-43D7-B286-549428BFD001}"/>
              </a:ext>
            </a:extLst>
          </p:cNvPr>
          <p:cNvSpPr/>
          <p:nvPr/>
        </p:nvSpPr>
        <p:spPr>
          <a:xfrm>
            <a:off x="6426799" y="4741547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2B54B8-8EFF-4EBE-93C4-AAC88D6FD687}"/>
              </a:ext>
            </a:extLst>
          </p:cNvPr>
          <p:cNvSpPr/>
          <p:nvPr/>
        </p:nvSpPr>
        <p:spPr>
          <a:xfrm>
            <a:off x="646556" y="1234984"/>
            <a:ext cx="3209129" cy="3736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878A6F-AB23-484B-9946-9F15ECA9FCAE}"/>
              </a:ext>
            </a:extLst>
          </p:cNvPr>
          <p:cNvSpPr/>
          <p:nvPr/>
        </p:nvSpPr>
        <p:spPr>
          <a:xfrm>
            <a:off x="646556" y="1025893"/>
            <a:ext cx="3209129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클릭 시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687E9B6-DFF7-4AA8-A385-D6C4B73B0839}"/>
              </a:ext>
            </a:extLst>
          </p:cNvPr>
          <p:cNvSpPr/>
          <p:nvPr/>
        </p:nvSpPr>
        <p:spPr>
          <a:xfrm>
            <a:off x="308917" y="1007889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847C98-F2E5-4699-9783-66C8C8E00D56}"/>
              </a:ext>
            </a:extLst>
          </p:cNvPr>
          <p:cNvSpPr txBox="1"/>
          <p:nvPr/>
        </p:nvSpPr>
        <p:spPr>
          <a:xfrm>
            <a:off x="723114" y="1269780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초대 코드 보기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EC89CA-3005-460E-89CA-71986AD601A1}"/>
              </a:ext>
            </a:extLst>
          </p:cNvPr>
          <p:cNvSpPr txBox="1"/>
          <p:nvPr/>
        </p:nvSpPr>
        <p:spPr>
          <a:xfrm>
            <a:off x="2913251" y="126978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3h6%a!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D3E7163-6765-4576-B46F-6B3FCAFBAFED}"/>
              </a:ext>
            </a:extLst>
          </p:cNvPr>
          <p:cNvSpPr/>
          <p:nvPr/>
        </p:nvSpPr>
        <p:spPr>
          <a:xfrm>
            <a:off x="6248324" y="6269665"/>
            <a:ext cx="3209129" cy="30315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409EBC7-B98F-40F7-A3DE-6FAA5D7763C7}"/>
              </a:ext>
            </a:extLst>
          </p:cNvPr>
          <p:cNvSpPr/>
          <p:nvPr/>
        </p:nvSpPr>
        <p:spPr>
          <a:xfrm>
            <a:off x="6248324" y="6060574"/>
            <a:ext cx="3209129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확인 클릭 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002221-8BAA-48B4-9D9F-F4606CC70159}"/>
              </a:ext>
            </a:extLst>
          </p:cNvPr>
          <p:cNvSpPr txBox="1"/>
          <p:nvPr/>
        </p:nvSpPr>
        <p:spPr>
          <a:xfrm>
            <a:off x="6324882" y="6304461"/>
            <a:ext cx="1797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탈퇴 처리가 완료되었습니다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5825207-A15D-47E1-9306-B26AB2C90A65}"/>
              </a:ext>
            </a:extLst>
          </p:cNvPr>
          <p:cNvSpPr/>
          <p:nvPr/>
        </p:nvSpPr>
        <p:spPr>
          <a:xfrm>
            <a:off x="646556" y="5711009"/>
            <a:ext cx="3209129" cy="30315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01E433E-018F-4BFD-BD9D-4D1E09AECDDE}"/>
              </a:ext>
            </a:extLst>
          </p:cNvPr>
          <p:cNvSpPr/>
          <p:nvPr/>
        </p:nvSpPr>
        <p:spPr>
          <a:xfrm>
            <a:off x="646556" y="5501918"/>
            <a:ext cx="3209129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 시</a:t>
            </a:r>
            <a:endParaRPr lang="ko-KR" altLang="en-US" sz="10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E3B83AF-810D-40B6-8B8D-5BFF936C7AA9}"/>
              </a:ext>
            </a:extLst>
          </p:cNvPr>
          <p:cNvSpPr/>
          <p:nvPr/>
        </p:nvSpPr>
        <p:spPr>
          <a:xfrm>
            <a:off x="308917" y="5483914"/>
            <a:ext cx="259080" cy="25516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endParaRPr lang="ko-KR" altLang="en-US" sz="11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339F99-C383-46A7-B7F1-B9288E6287FC}"/>
              </a:ext>
            </a:extLst>
          </p:cNvPr>
          <p:cNvSpPr txBox="1"/>
          <p:nvPr/>
        </p:nvSpPr>
        <p:spPr>
          <a:xfrm>
            <a:off x="723114" y="5745805"/>
            <a:ext cx="1758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성공적으로 저장되었습니다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846CD4B-61F5-45CC-B7B6-F9F5BFB749EF}"/>
              </a:ext>
            </a:extLst>
          </p:cNvPr>
          <p:cNvSpPr/>
          <p:nvPr/>
        </p:nvSpPr>
        <p:spPr>
          <a:xfrm>
            <a:off x="646556" y="6269665"/>
            <a:ext cx="3209129" cy="30315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1251426-EB1F-40E9-A970-C8AB9477ABD9}"/>
              </a:ext>
            </a:extLst>
          </p:cNvPr>
          <p:cNvSpPr/>
          <p:nvPr/>
        </p:nvSpPr>
        <p:spPr>
          <a:xfrm>
            <a:off x="646556" y="6060574"/>
            <a:ext cx="3209129" cy="2075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실패 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6F71B7-980C-433E-9C53-5215E558F0E8}"/>
              </a:ext>
            </a:extLst>
          </p:cNvPr>
          <p:cNvSpPr txBox="1"/>
          <p:nvPr/>
        </p:nvSpPr>
        <p:spPr>
          <a:xfrm>
            <a:off x="723114" y="6304461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저장에 실패하였습니다</a:t>
            </a:r>
            <a:r>
              <a:rPr lang="en-US" altLang="ko-KR" sz="1000" b="1" dirty="0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000" b="1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C6738E5-252C-4077-9968-D28C81C3DEB6}"/>
              </a:ext>
            </a:extLst>
          </p:cNvPr>
          <p:cNvSpPr/>
          <p:nvPr/>
        </p:nvSpPr>
        <p:spPr>
          <a:xfrm>
            <a:off x="4992602" y="3038435"/>
            <a:ext cx="882242" cy="2551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주린이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77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590</Words>
  <Application>Microsoft Office PowerPoint</Application>
  <PresentationFormat>와이드스크린</PresentationFormat>
  <Paragraphs>258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</dc:creator>
  <cp:lastModifiedBy>윤지</cp:lastModifiedBy>
  <cp:revision>207</cp:revision>
  <dcterms:created xsi:type="dcterms:W3CDTF">2021-04-27T11:41:33Z</dcterms:created>
  <dcterms:modified xsi:type="dcterms:W3CDTF">2021-05-08T19:22:24Z</dcterms:modified>
</cp:coreProperties>
</file>