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58A4060-1BAB-48A6-9A14-6F92FEDF9F08}">
          <p14:sldIdLst>
            <p14:sldId id="256"/>
            <p14:sldId id="257"/>
          </p14:sldIdLst>
        </p14:section>
        <p14:section name="메인" id="{4BFB5454-4F57-4958-9EBE-4E2CFD0397D9}">
          <p14:sldIdLst/>
        </p14:section>
        <p14:section name="설정" id="{840A3F44-393E-4382-A381-E259AB4AE5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>
        <p:guide orient="horz" pos="2387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307F-5A58-4FE7-AC2C-1CA348CC8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711F5-FE90-4D75-9722-2A519533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65433-DC12-46D5-B66C-17A1F222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0EE28-649D-4472-8DA8-9B52A7CE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6FAF1-E5F2-435C-8B83-FFE7A32D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630AF-7B64-41B1-92A5-84F1C03A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00D8A-24A5-4532-80D4-3DC36E8D2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8F4D7-7D26-4D30-AF8A-B8F8C0FB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ED1E8-2CCB-4693-B0D9-AF614650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92164-37C2-4DEF-BF0C-C387945D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9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2244F2-DBD5-4E83-930E-BD8E7072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9161DD-92FE-462C-ACC3-33DC92637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04383-1A29-47A7-A53A-4BF57741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0058C-57A6-4A63-9612-1CE95D9D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80ADD-D2B5-41EC-9F12-8A78A67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127F-E3F4-43C3-904F-0260AA97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0625D-5131-4D71-A775-DA0576FD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11390-19B2-4FD7-94A9-A66FB722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46754-BD4E-4F4A-B46D-EDAFAFC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89E1-A19E-4CBB-8923-E7934B61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7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87924-3F97-496F-A461-F16CDBA4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F9503-8D55-4546-87E6-1F1D4B39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760A5-E4F2-4860-877B-4A687FA7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015F4-D979-455E-A856-DD8CBD9E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039DD-2D8C-4D68-B1C6-55686EFE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1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A1630-8355-4A52-9ACD-D4F489C1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EE57F-7452-4515-9B08-28C141CEA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54A3F-3425-4C60-8252-DB6A03D5B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73AA-E861-4322-852B-D09B7CA9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EC74C-1705-4F7E-B3ED-D21E95EC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DD79A-DB08-4C16-9819-066A3839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3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C2374-33CD-432F-A985-03A06DAF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ADD6C-27A2-4378-8BA4-687B80EA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498F2-0EA2-4995-9D37-EF5E75553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5CC9F0-3575-49E4-9FE0-ADF7C1F23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22D565-CA3F-4CF3-9A60-A1ACD283C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3DAAEA-DD21-4D01-BD3F-846ED848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DBE2DF-24B5-4C6F-94FF-B55DA437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0EBE20-7078-435E-9569-59C3E935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48B61-DC6C-489C-AED0-7F8B116B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B28737-D7D3-4DAE-BAC9-A26350B5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FA6EB5-B815-4678-A403-7DB2DE04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B0DE9-3E77-4376-B5D0-DB47B6F2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7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3377A-DC7D-4E1D-86B3-647CAD90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66CE3-3BDA-4842-B0E2-6B52FCFC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1322C-F727-45F6-912B-87F86F3A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2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83CBE-53AF-45C2-A44B-FF260341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BF100-E4FF-4869-ABAB-98CF3A20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C7BBD-38CE-463D-BF34-BFB44EC5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1D5E4-14EE-42C6-8296-E56BD946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3FBAB-C7DC-40E9-BAA6-C877DFB3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95A85-DD50-4397-896E-C4E4C5E4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5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B2EA-1A0F-4A3C-91D2-37CEA2F1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801F69-5A96-4AFE-BA57-F60554E0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BB0A4-0958-41C8-9F0F-1EBA221E6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D6414-98FC-4E9F-A386-8FD843CB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B2E40-F451-400B-BCE4-E7AF86C6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A9DEC-1302-42A5-A616-21C03621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CD895D-2BD9-4695-B9B6-97AC3FD9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10A9C-0F33-4700-95C2-F3710B244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6FC1C-4B31-4D6D-953D-42C254B88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D86C-93A4-40E5-8B49-39A5BAE0BE4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8A305-53E1-415F-BDD5-91B646693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C6AAF-03EA-48B4-BBD4-4B5C97952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5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7653A8-3A81-4F6E-BE65-FD9B2BA30FB8}"/>
              </a:ext>
            </a:extLst>
          </p:cNvPr>
          <p:cNvSpPr/>
          <p:nvPr/>
        </p:nvSpPr>
        <p:spPr>
          <a:xfrm>
            <a:off x="0" y="1461154"/>
            <a:ext cx="12192000" cy="1619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A7D0C-3BAE-4410-A330-7D512196E943}"/>
              </a:ext>
            </a:extLst>
          </p:cNvPr>
          <p:cNvSpPr txBox="1"/>
          <p:nvPr/>
        </p:nvSpPr>
        <p:spPr>
          <a:xfrm>
            <a:off x="659877" y="1816506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 공유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3B102-AF18-4052-903B-AF6F39C6EA32}"/>
              </a:ext>
            </a:extLst>
          </p:cNvPr>
          <p:cNvSpPr txBox="1"/>
          <p:nvPr/>
        </p:nvSpPr>
        <p:spPr>
          <a:xfrm>
            <a:off x="659877" y="2185838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및 초기 그룹 선택 화면</a:t>
            </a:r>
          </a:p>
        </p:txBody>
      </p:sp>
      <p:graphicFrame>
        <p:nvGraphicFramePr>
          <p:cNvPr id="7" name="Group 28">
            <a:extLst>
              <a:ext uri="{FF2B5EF4-FFF2-40B4-BE49-F238E27FC236}">
                <a16:creationId xmlns:a16="http://schemas.microsoft.com/office/drawing/2014/main" id="{51C9040B-E576-4C9C-83D5-21B8FB263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70180"/>
              </p:ext>
            </p:extLst>
          </p:nvPr>
        </p:nvGraphicFramePr>
        <p:xfrm>
          <a:off x="588403" y="3890508"/>
          <a:ext cx="2409701" cy="750814"/>
        </p:xfrm>
        <a:graphic>
          <a:graphicData uri="http://schemas.openxmlformats.org/drawingml/2006/table">
            <a:tbl>
              <a:tblPr/>
              <a:tblGrid>
                <a:gridCol w="67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</a:t>
                      </a: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2021.04.27</a:t>
                      </a: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차윤지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0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9">
            <a:extLst>
              <a:ext uri="{FF2B5EF4-FFF2-40B4-BE49-F238E27FC236}">
                <a16:creationId xmlns:a16="http://schemas.microsoft.com/office/drawing/2014/main" id="{74ED068D-3526-4B11-932F-E4089622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41821"/>
              </p:ext>
            </p:extLst>
          </p:nvPr>
        </p:nvGraphicFramePr>
        <p:xfrm>
          <a:off x="835844" y="1359673"/>
          <a:ext cx="10520312" cy="2551952"/>
        </p:xfrm>
        <a:graphic>
          <a:graphicData uri="http://schemas.openxmlformats.org/drawingml/2006/table">
            <a:tbl>
              <a:tblPr/>
              <a:tblGrid>
                <a:gridCol w="872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7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7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551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Author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Review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Approver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Revision History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Revised by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Contents and Reasons for the Revision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Classification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Pages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2021.05.09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0.1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차윤지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차윤지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All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231782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725869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5921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B67926-F57C-456D-8E9D-6ADB5952A67C}"/>
              </a:ext>
            </a:extLst>
          </p:cNvPr>
          <p:cNvSpPr txBox="1"/>
          <p:nvPr/>
        </p:nvSpPr>
        <p:spPr>
          <a:xfrm>
            <a:off x="763572" y="71357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Revision History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42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</dc:creator>
  <cp:lastModifiedBy>윤지</cp:lastModifiedBy>
  <cp:revision>191</cp:revision>
  <dcterms:created xsi:type="dcterms:W3CDTF">2021-04-27T11:41:33Z</dcterms:created>
  <dcterms:modified xsi:type="dcterms:W3CDTF">2021-05-08T19:23:35Z</dcterms:modified>
</cp:coreProperties>
</file>