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59" r:id="rId6"/>
    <p:sldId id="270" r:id="rId7"/>
    <p:sldId id="260" r:id="rId8"/>
    <p:sldId id="261" r:id="rId9"/>
    <p:sldId id="262" r:id="rId10"/>
    <p:sldId id="263" r:id="rId11"/>
    <p:sldId id="264" r:id="rId12"/>
    <p:sldId id="271" r:id="rId13"/>
    <p:sldId id="265" r:id="rId14"/>
    <p:sldId id="267" r:id="rId15"/>
    <p:sldId id="268" r:id="rId16"/>
    <p:sldId id="272" r:id="rId17"/>
    <p:sldId id="273" r:id="rId18"/>
    <p:sldId id="274" r:id="rId19"/>
    <p:sldId id="275" r:id="rId20"/>
    <p:sldId id="269"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87" autoAdjust="0"/>
    <p:restoredTop sz="86380" autoAdjust="0"/>
  </p:normalViewPr>
  <p:slideViewPr>
    <p:cSldViewPr snapToGrid="0">
      <p:cViewPr>
        <p:scale>
          <a:sx n="73" d="100"/>
          <a:sy n="73" d="100"/>
        </p:scale>
        <p:origin x="-1224" y="-78"/>
      </p:cViewPr>
      <p:guideLst>
        <p:guide orient="horz" pos="2160"/>
        <p:guide pos="3840"/>
      </p:guideLst>
    </p:cSldViewPr>
  </p:slideViewPr>
  <p:outlineViewPr>
    <p:cViewPr>
      <p:scale>
        <a:sx n="33" d="100"/>
        <a:sy n="33" d="100"/>
      </p:scale>
      <p:origin x="240" y="171492"/>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10/11/2015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10/11/2015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10/11/2015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10/11/2015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10/11/2015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10/11/2015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10/11/2015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10/11/2015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pPr/>
              <a:t>10/11/2015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10/11/2015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10/11/2015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10/11/2015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10/11/2015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10/11/2015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10/11/2015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10/11/2015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10/11/2015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10/11/2015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USECASE_user.vsdx" TargetMode="External"/><Relationship Id="rId2" Type="http://schemas.openxmlformats.org/officeDocument/2006/relationships/hyperlink" Target="USECASE_admin.vsdx" TargetMode="External"/><Relationship Id="rId1" Type="http://schemas.openxmlformats.org/officeDocument/2006/relationships/slideLayout" Target="../slideLayouts/slideLayout2.xml"/><Relationship Id="rId4" Type="http://schemas.openxmlformats.org/officeDocument/2006/relationships/hyperlink" Target="USECASE_guestuser.vsdx"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SEQUENCE_user.vsdx" TargetMode="External"/><Relationship Id="rId2" Type="http://schemas.openxmlformats.org/officeDocument/2006/relationships/hyperlink" Target="SEQUENCE_admin.vsdx" TargetMode="External"/><Relationship Id="rId1" Type="http://schemas.openxmlformats.org/officeDocument/2006/relationships/slideLayout" Target="../slideLayouts/slideLayout2.xml"/><Relationship Id="rId5" Type="http://schemas.openxmlformats.org/officeDocument/2006/relationships/hyperlink" Target="SEQUENCE_guestuser.vsdx" TargetMode="External"/><Relationship Id="rId4" Type="http://schemas.openxmlformats.org/officeDocument/2006/relationships/hyperlink" Target="SEQUENCE_android.vsdx"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CLASS.vsd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ACTIVITY_user.vsdx" TargetMode="External"/><Relationship Id="rId2" Type="http://schemas.openxmlformats.org/officeDocument/2006/relationships/hyperlink" Target="ACTIVITY_admin.vsdx" TargetMode="External"/><Relationship Id="rId1" Type="http://schemas.openxmlformats.org/officeDocument/2006/relationships/slideLayout" Target="../slideLayouts/slideLayout2.xml"/><Relationship Id="rId4" Type="http://schemas.openxmlformats.org/officeDocument/2006/relationships/hyperlink" Target="ACTIVITY_guestuser.vsdx"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STATE.vsd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67098" y="3749911"/>
            <a:ext cx="5734595" cy="499933"/>
          </a:xfrm>
        </p:spPr>
        <p:txBody>
          <a:bodyPr>
            <a:noAutofit/>
          </a:bodyPr>
          <a:lstStyle/>
          <a:p>
            <a:r>
              <a:rPr lang="en-IN" sz="2100" dirty="0" smtClean="0">
                <a:latin typeface="Times New Roman" pitchFamily="18" charset="0"/>
                <a:cs typeface="Times New Roman" pitchFamily="18" charset="0"/>
              </a:rPr>
              <a:t>YOUR COMFORT IS OUR BUSINESS</a:t>
            </a:r>
            <a:endParaRPr lang="en-IN" sz="21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06055" y="3060805"/>
            <a:ext cx="4621829" cy="952135"/>
          </a:xfrm>
          <a:prstGeom prst="rect">
            <a:avLst/>
          </a:prstGeom>
        </p:spPr>
      </p:pic>
      <p:sp>
        <p:nvSpPr>
          <p:cNvPr id="8" name="TextBox 7"/>
          <p:cNvSpPr txBox="1"/>
          <p:nvPr/>
        </p:nvSpPr>
        <p:spPr>
          <a:xfrm>
            <a:off x="8007531" y="4480561"/>
            <a:ext cx="4145833" cy="1754326"/>
          </a:xfrm>
          <a:prstGeom prst="rect">
            <a:avLst/>
          </a:prstGeom>
          <a:noFill/>
        </p:spPr>
        <p:txBody>
          <a:bodyPr wrap="square" rtlCol="0">
            <a:spAutoFit/>
          </a:bodyPr>
          <a:lstStyle/>
          <a:p>
            <a:endParaRPr lang="en-IN" u="sng" dirty="0" smtClean="0">
              <a:latin typeface="Times New Roman" pitchFamily="18" charset="0"/>
              <a:cs typeface="Times New Roman" pitchFamily="18" charset="0"/>
            </a:endParaRPr>
          </a:p>
          <a:p>
            <a:r>
              <a:rPr lang="en-IN" u="sng" dirty="0" smtClean="0">
                <a:latin typeface="Times New Roman" pitchFamily="18" charset="0"/>
                <a:cs typeface="Times New Roman" pitchFamily="18" charset="0"/>
              </a:rPr>
              <a:t>Presented By</a:t>
            </a: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Mayur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Kanojiya</a:t>
            </a:r>
            <a:r>
              <a:rPr lang="en-IN" dirty="0" smtClean="0">
                <a:latin typeface="Times New Roman" pitchFamily="18" charset="0"/>
                <a:cs typeface="Times New Roman" pitchFamily="18" charset="0"/>
              </a:rPr>
              <a:t>      (120770107086) </a:t>
            </a: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Datt</a:t>
            </a:r>
            <a:r>
              <a:rPr lang="en-IN" dirty="0" smtClean="0">
                <a:latin typeface="Times New Roman" pitchFamily="18" charset="0"/>
                <a:cs typeface="Times New Roman" pitchFamily="18" charset="0"/>
              </a:rPr>
              <a:t> Patel                 (120770107056)</a:t>
            </a:r>
          </a:p>
          <a:p>
            <a:r>
              <a:rPr lang="en-IN" dirty="0" smtClean="0">
                <a:latin typeface="Times New Roman" pitchFamily="18" charset="0"/>
                <a:cs typeface="Times New Roman" pitchFamily="18" charset="0"/>
              </a:rPr>
              <a:t>     Ronak </a:t>
            </a:r>
            <a:r>
              <a:rPr lang="en-IN" dirty="0" err="1" smtClean="0">
                <a:latin typeface="Times New Roman" pitchFamily="18" charset="0"/>
                <a:cs typeface="Times New Roman" pitchFamily="18" charset="0"/>
              </a:rPr>
              <a:t>Janani</a:t>
            </a:r>
            <a:r>
              <a:rPr lang="en-IN" dirty="0" smtClean="0">
                <a:latin typeface="Times New Roman" pitchFamily="18" charset="0"/>
                <a:cs typeface="Times New Roman" pitchFamily="18" charset="0"/>
              </a:rPr>
              <a:t>           (120770107061) </a:t>
            </a:r>
            <a:endParaRPr lang="en-IN" dirty="0">
              <a:latin typeface="Times New Roman" pitchFamily="18" charset="0"/>
              <a:cs typeface="Times New Roman" pitchFamily="18" charset="0"/>
            </a:endParaRPr>
          </a:p>
        </p:txBody>
      </p:sp>
      <p:sp>
        <p:nvSpPr>
          <p:cNvPr id="10" name="TextBox 9"/>
          <p:cNvSpPr txBox="1"/>
          <p:nvPr/>
        </p:nvSpPr>
        <p:spPr>
          <a:xfrm>
            <a:off x="103167" y="4751580"/>
            <a:ext cx="2104369" cy="923330"/>
          </a:xfrm>
          <a:prstGeom prst="rect">
            <a:avLst/>
          </a:prstGeom>
          <a:noFill/>
        </p:spPr>
        <p:txBody>
          <a:bodyPr wrap="square" rtlCol="0">
            <a:spAutoFit/>
          </a:bodyPr>
          <a:lstStyle/>
          <a:p>
            <a:r>
              <a:rPr lang="en-IN" u="sng" dirty="0" smtClean="0">
                <a:latin typeface="Times New Roman" pitchFamily="18" charset="0"/>
                <a:cs typeface="Times New Roman" pitchFamily="18" charset="0"/>
              </a:rPr>
              <a:t>Guided By</a:t>
            </a:r>
            <a:r>
              <a:rPr lang="en-IN" dirty="0" smtClean="0">
                <a:latin typeface="Times New Roman" pitchFamily="18" charset="0"/>
                <a:cs typeface="Times New Roman" pitchFamily="18" charset="0"/>
              </a:rPr>
              <a:t>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     Ms. Snehi Patel</a:t>
            </a:r>
            <a:endParaRPr lang="en-IN" dirty="0">
              <a:latin typeface="Times New Roman" pitchFamily="18" charset="0"/>
              <a:cs typeface="Times New Roman" pitchFamily="18" charset="0"/>
            </a:endParaRPr>
          </a:p>
        </p:txBody>
      </p:sp>
      <p:pic>
        <p:nvPicPr>
          <p:cNvPr id="1026" name="Picture 2" descr="C:\Users\rj\Desktop\logo2c.png"/>
          <p:cNvPicPr>
            <a:picLocks noChangeAspect="1" noChangeArrowheads="1"/>
          </p:cNvPicPr>
          <p:nvPr/>
        </p:nvPicPr>
        <p:blipFill>
          <a:blip r:embed="rId3"/>
          <a:srcRect/>
          <a:stretch>
            <a:fillRect/>
          </a:stretch>
        </p:blipFill>
        <p:spPr bwMode="auto">
          <a:xfrm>
            <a:off x="5128580" y="169817"/>
            <a:ext cx="1846988" cy="2394995"/>
          </a:xfrm>
          <a:prstGeom prst="rect">
            <a:avLst/>
          </a:prstGeom>
          <a:noFill/>
        </p:spPr>
      </p:pic>
    </p:spTree>
    <p:extLst>
      <p:ext uri="{BB962C8B-B14F-4D97-AF65-F5344CB8AC3E}">
        <p14:creationId xmlns:p14="http://schemas.microsoft.com/office/powerpoint/2010/main" xmlns="" val="143940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Tools &amp; Technologies Use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HTML/CSS</a:t>
            </a:r>
          </a:p>
          <a:p>
            <a:r>
              <a:rPr lang="en-IN" dirty="0" smtClean="0">
                <a:latin typeface="Times New Roman" pitchFamily="18" charset="0"/>
                <a:cs typeface="Times New Roman" pitchFamily="18" charset="0"/>
              </a:rPr>
              <a:t>JQUERY</a:t>
            </a:r>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JAVASCRIPT</a:t>
            </a:r>
          </a:p>
          <a:p>
            <a:r>
              <a:rPr lang="en-IN" dirty="0" smtClean="0">
                <a:latin typeface="Times New Roman" pitchFamily="18" charset="0"/>
                <a:cs typeface="Times New Roman" pitchFamily="18" charset="0"/>
              </a:rPr>
              <a:t>JSP</a:t>
            </a:r>
          </a:p>
          <a:p>
            <a:r>
              <a:rPr lang="en-IN" dirty="0" smtClean="0">
                <a:latin typeface="Times New Roman" pitchFamily="18" charset="0"/>
                <a:cs typeface="Times New Roman" pitchFamily="18" charset="0"/>
              </a:rPr>
              <a:t>API/JASON</a:t>
            </a:r>
          </a:p>
          <a:p>
            <a:r>
              <a:rPr lang="en-IN" dirty="0" smtClean="0">
                <a:latin typeface="Times New Roman" pitchFamily="18" charset="0"/>
                <a:cs typeface="Times New Roman" pitchFamily="18" charset="0"/>
              </a:rPr>
              <a:t>Android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3822685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All Modules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b="1" dirty="0" smtClean="0">
                <a:latin typeface="Times New Roman" pitchFamily="18" charset="0"/>
                <a:cs typeface="Times New Roman" pitchFamily="18" charset="0"/>
              </a:rPr>
              <a:t>User Module</a:t>
            </a:r>
          </a:p>
          <a:p>
            <a:endParaRPr lang="en-IN" b="1"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Edit profile</a:t>
            </a:r>
          </a:p>
          <a:p>
            <a:pPr lvl="1"/>
            <a:r>
              <a:rPr lang="en-US" dirty="0" smtClean="0">
                <a:latin typeface="Times New Roman" pitchFamily="18" charset="0"/>
                <a:cs typeface="Times New Roman" pitchFamily="18" charset="0"/>
              </a:rPr>
              <a:t>Add Expense </a:t>
            </a:r>
          </a:p>
          <a:p>
            <a:pPr lvl="1"/>
            <a:r>
              <a:rPr lang="en-US" dirty="0" smtClean="0">
                <a:latin typeface="Times New Roman" pitchFamily="18" charset="0"/>
                <a:cs typeface="Times New Roman" pitchFamily="18" charset="0"/>
              </a:rPr>
              <a:t>Insert, Update and delete posts</a:t>
            </a:r>
          </a:p>
          <a:p>
            <a:pPr lvl="1"/>
            <a:r>
              <a:rPr lang="en-US" dirty="0" smtClean="0">
                <a:latin typeface="Times New Roman" pitchFamily="18" charset="0"/>
                <a:cs typeface="Times New Roman" pitchFamily="18" charset="0"/>
              </a:rPr>
              <a:t>View Expense Records</a:t>
            </a:r>
          </a:p>
          <a:p>
            <a:pPr lvl="1"/>
            <a:r>
              <a:rPr lang="en-US" dirty="0" smtClean="0">
                <a:latin typeface="Times New Roman" pitchFamily="18" charset="0"/>
                <a:cs typeface="Times New Roman" pitchFamily="18" charset="0"/>
              </a:rPr>
              <a:t>Use features</a:t>
            </a:r>
          </a:p>
          <a:p>
            <a:pPr lvl="1"/>
            <a:r>
              <a:rPr lang="en-US" dirty="0" smtClean="0">
                <a:latin typeface="Times New Roman" pitchFamily="18" charset="0"/>
                <a:cs typeface="Times New Roman" pitchFamily="18" charset="0"/>
              </a:rPr>
              <a:t>Make Transactions</a:t>
            </a:r>
          </a:p>
          <a:p>
            <a:endParaRPr lang="en-IN" dirty="0" smtClean="0"/>
          </a:p>
          <a:p>
            <a:pPr lvl="1"/>
            <a:endParaRPr lang="en-IN" dirty="0" smtClean="0"/>
          </a:p>
          <a:p>
            <a:endParaRPr lang="en-IN" dirty="0" smtClean="0"/>
          </a:p>
          <a:p>
            <a:endParaRPr lang="en-IN" dirty="0" smtClean="0"/>
          </a:p>
          <a:p>
            <a:endParaRPr lang="en-IN" dirty="0" smtClean="0"/>
          </a:p>
          <a:p>
            <a:pPr>
              <a:buNone/>
            </a:pPr>
            <a:endParaRPr lang="en-IN" dirty="0"/>
          </a:p>
        </p:txBody>
      </p:sp>
    </p:spTree>
    <p:extLst>
      <p:ext uri="{BB962C8B-B14F-4D97-AF65-F5344CB8AC3E}">
        <p14:creationId xmlns:p14="http://schemas.microsoft.com/office/powerpoint/2010/main" xmlns="" val="3846142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All Modules</a:t>
            </a:r>
            <a:endParaRPr lang="en-US"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Admin Module </a:t>
            </a:r>
          </a:p>
          <a:p>
            <a:endParaRPr lang="en-US" b="1"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Calculate expense and verify transactions</a:t>
            </a:r>
          </a:p>
          <a:p>
            <a:pPr lvl="1"/>
            <a:r>
              <a:rPr lang="en-US" dirty="0" smtClean="0">
                <a:latin typeface="Times New Roman" pitchFamily="18" charset="0"/>
                <a:cs typeface="Times New Roman" pitchFamily="18" charset="0"/>
              </a:rPr>
              <a:t>Update Forum post</a:t>
            </a:r>
          </a:p>
          <a:p>
            <a:pPr lvl="1"/>
            <a:r>
              <a:rPr lang="en-US" dirty="0" smtClean="0">
                <a:latin typeface="Times New Roman" pitchFamily="18" charset="0"/>
                <a:cs typeface="Times New Roman" pitchFamily="18" charset="0"/>
              </a:rPr>
              <a:t>Add and Manage Functionalities</a:t>
            </a:r>
          </a:p>
          <a:p>
            <a:pPr lvl="1"/>
            <a:r>
              <a:rPr lang="en-US" dirty="0" smtClean="0">
                <a:latin typeface="Times New Roman" pitchFamily="18" charset="0"/>
                <a:cs typeface="Times New Roman" pitchFamily="18" charset="0"/>
              </a:rPr>
              <a:t>Add Users</a:t>
            </a:r>
          </a:p>
          <a:p>
            <a:pPr lvl="1"/>
            <a:r>
              <a:rPr lang="en-US" dirty="0" smtClean="0">
                <a:latin typeface="Times New Roman" pitchFamily="18" charset="0"/>
                <a:cs typeface="Times New Roman" pitchFamily="18" charset="0"/>
              </a:rPr>
              <a:t>Post Notifications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Software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US" dirty="0" smtClean="0">
                <a:latin typeface="Times New Roman" pitchFamily="18" charset="0"/>
                <a:cs typeface="Times New Roman" pitchFamily="18" charset="0"/>
              </a:rPr>
              <a:t>Windows Operating System</a:t>
            </a:r>
          </a:p>
          <a:p>
            <a:pPr lvl="0"/>
            <a:r>
              <a:rPr lang="en-US" dirty="0" smtClean="0">
                <a:latin typeface="Times New Roman" pitchFamily="18" charset="0"/>
                <a:cs typeface="Times New Roman" pitchFamily="18" charset="0"/>
              </a:rPr>
              <a:t>Eclipse</a:t>
            </a:r>
          </a:p>
          <a:p>
            <a:pPr lvl="0"/>
            <a:r>
              <a:rPr lang="en-US" dirty="0" smtClean="0">
                <a:latin typeface="Times New Roman" pitchFamily="18" charset="0"/>
                <a:cs typeface="Times New Roman" pitchFamily="18" charset="0"/>
              </a:rPr>
              <a:t>Android </a:t>
            </a:r>
            <a:r>
              <a:rPr lang="en-US" dirty="0" smtClean="0">
                <a:latin typeface="Times New Roman" pitchFamily="18" charset="0"/>
                <a:cs typeface="Times New Roman" pitchFamily="18" charset="0"/>
              </a:rPr>
              <a:t>SDK API-19</a:t>
            </a:r>
          </a:p>
          <a:p>
            <a:pPr lvl="0"/>
            <a:r>
              <a:rPr lang="en-US" dirty="0" err="1" smtClean="0">
                <a:latin typeface="Times New Roman" pitchFamily="18" charset="0"/>
                <a:cs typeface="Times New Roman" pitchFamily="18" charset="0"/>
              </a:rPr>
              <a:t>SQLyog</a:t>
            </a:r>
            <a:r>
              <a:rPr lang="en-US" dirty="0" smtClean="0">
                <a:latin typeface="Times New Roman" pitchFamily="18" charset="0"/>
                <a:cs typeface="Times New Roman" pitchFamily="18" charset="0"/>
              </a:rPr>
              <a:t> Community </a:t>
            </a:r>
            <a:r>
              <a:rPr lang="en-US" dirty="0" smtClean="0">
                <a:latin typeface="Times New Roman" pitchFamily="18" charset="0"/>
                <a:cs typeface="Times New Roman" pitchFamily="18" charset="0"/>
              </a:rPr>
              <a:t>- As a Back </a:t>
            </a:r>
            <a:r>
              <a:rPr lang="en-US" dirty="0" smtClean="0">
                <a:latin typeface="Times New Roman" pitchFamily="18" charset="0"/>
                <a:cs typeface="Times New Roman" pitchFamily="18" charset="0"/>
              </a:rPr>
              <a:t>End</a:t>
            </a:r>
          </a:p>
          <a:p>
            <a:pPr lvl="0"/>
            <a:r>
              <a:rPr lang="en-US" dirty="0" smtClean="0">
                <a:latin typeface="Times New Roman" pitchFamily="18" charset="0"/>
                <a:cs typeface="Times New Roman" pitchFamily="18" charset="0"/>
              </a:rPr>
              <a:t>Dreamweaver 8</a:t>
            </a:r>
          </a:p>
          <a:p>
            <a:pPr fontAlgn="t"/>
            <a:r>
              <a:rPr lang="en-US" dirty="0" smtClean="0">
                <a:latin typeface="Times New Roman" pitchFamily="18" charset="0"/>
                <a:cs typeface="Times New Roman" pitchFamily="18" charset="0"/>
              </a:rPr>
              <a:t>Android 4.4.4 </a:t>
            </a:r>
            <a:r>
              <a:rPr lang="en-US" dirty="0" err="1" smtClean="0">
                <a:latin typeface="Times New Roman" pitchFamily="18" charset="0"/>
                <a:cs typeface="Times New Roman" pitchFamily="18" charset="0"/>
              </a:rPr>
              <a:t>KitKat</a:t>
            </a:r>
            <a:endParaRPr lang="en-US" dirty="0" smtClean="0">
              <a:latin typeface="Times New Roman" pitchFamily="18" charset="0"/>
              <a:cs typeface="Times New Roman" pitchFamily="18" charset="0"/>
            </a:endParaRPr>
          </a:p>
          <a:p>
            <a:pPr fontAlgn="t"/>
            <a:r>
              <a:rPr lang="en-US" dirty="0" smtClean="0">
                <a:latin typeface="Times New Roman" pitchFamily="18" charset="0"/>
                <a:cs typeface="Times New Roman" pitchFamily="18" charset="0"/>
              </a:rPr>
              <a:t>Notepad++</a:t>
            </a:r>
          </a:p>
          <a:p>
            <a:pPr fontAlgn="t"/>
            <a:endParaRPr lang="en-US"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endParaRPr lang="en-US" dirty="0" smtClean="0"/>
          </a:p>
        </p:txBody>
      </p:sp>
    </p:spTree>
    <p:extLst>
      <p:ext uri="{BB962C8B-B14F-4D97-AF65-F5344CB8AC3E}">
        <p14:creationId xmlns:p14="http://schemas.microsoft.com/office/powerpoint/2010/main" xmlns="" val="1844277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Hardware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US" dirty="0" smtClean="0">
                <a:latin typeface="Times New Roman" pitchFamily="18" charset="0"/>
                <a:cs typeface="Times New Roman" pitchFamily="18" charset="0"/>
              </a:rPr>
              <a:t>For Laptop</a:t>
            </a:r>
          </a:p>
          <a:p>
            <a:pPr lvl="1"/>
            <a:r>
              <a:rPr lang="en-US" dirty="0" smtClean="0">
                <a:latin typeface="Times New Roman" pitchFamily="18" charset="0"/>
                <a:cs typeface="Times New Roman" pitchFamily="18" charset="0"/>
              </a:rPr>
              <a:t>Pentium processor</a:t>
            </a:r>
          </a:p>
          <a:p>
            <a:pPr lvl="1"/>
            <a:r>
              <a:rPr lang="en-US" dirty="0" smtClean="0">
                <a:latin typeface="Times New Roman" pitchFamily="18" charset="0"/>
                <a:cs typeface="Times New Roman" pitchFamily="18" charset="0"/>
              </a:rPr>
              <a:t>1Gb RAM</a:t>
            </a:r>
          </a:p>
          <a:p>
            <a:pPr lvl="1"/>
            <a:r>
              <a:rPr lang="en-US" dirty="0" smtClean="0">
                <a:latin typeface="Times New Roman" pitchFamily="18" charset="0"/>
                <a:cs typeface="Times New Roman" pitchFamily="18" charset="0"/>
              </a:rPr>
              <a:t>16GB </a:t>
            </a:r>
            <a:r>
              <a:rPr lang="en-US" dirty="0" smtClean="0">
                <a:latin typeface="Times New Roman" pitchFamily="18" charset="0"/>
                <a:cs typeface="Times New Roman" pitchFamily="18" charset="0"/>
              </a:rPr>
              <a:t>Hard Disk </a:t>
            </a:r>
          </a:p>
          <a:p>
            <a:pPr lvl="1"/>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For Mobile</a:t>
            </a:r>
          </a:p>
          <a:p>
            <a:pPr lvl="1"/>
            <a:r>
              <a:rPr lang="en-US" dirty="0" smtClean="0">
                <a:latin typeface="Times New Roman" pitchFamily="18" charset="0"/>
                <a:cs typeface="Times New Roman" pitchFamily="18" charset="0"/>
              </a:rPr>
              <a:t>ARM Coretex-A7 Processor</a:t>
            </a:r>
          </a:p>
          <a:p>
            <a:pPr lvl="1"/>
            <a:r>
              <a:rPr lang="en-US" dirty="0" smtClean="0">
                <a:latin typeface="Times New Roman" pitchFamily="18" charset="0"/>
                <a:cs typeface="Times New Roman" pitchFamily="18" charset="0"/>
              </a:rPr>
              <a:t>512 RAM</a:t>
            </a:r>
          </a:p>
          <a:p>
            <a:pPr lvl="1"/>
            <a:r>
              <a:rPr lang="en-US" dirty="0" smtClean="0">
                <a:latin typeface="Times New Roman" pitchFamily="18" charset="0"/>
                <a:cs typeface="Times New Roman" pitchFamily="18" charset="0"/>
              </a:rPr>
              <a:t>2GB ROM</a:t>
            </a:r>
            <a:endParaRPr lang="en-US" dirty="0" smtClean="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2541854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Diagrams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Use Case Diagram</a:t>
            </a:r>
          </a:p>
          <a:p>
            <a:pPr lvl="1"/>
            <a:r>
              <a:rPr lang="en-IN" dirty="0" smtClean="0">
                <a:latin typeface="Times New Roman" pitchFamily="18" charset="0"/>
                <a:cs typeface="Times New Roman" pitchFamily="18" charset="0"/>
              </a:rPr>
              <a:t>Use case for Admin</a:t>
            </a:r>
          </a:p>
          <a:p>
            <a:pPr lvl="2">
              <a:buNone/>
            </a:pPr>
            <a:r>
              <a:rPr lang="en-IN" dirty="0" smtClean="0">
                <a:latin typeface="Times New Roman" pitchFamily="18" charset="0"/>
                <a:cs typeface="Times New Roman" pitchFamily="18" charset="0"/>
                <a:hlinkClick r:id="rId2" action="ppaction://hlinkfile"/>
              </a:rPr>
              <a:t>Click here</a:t>
            </a:r>
            <a:endParaRPr lang="en-IN" dirty="0" smtClean="0">
              <a:latin typeface="Times New Roman" pitchFamily="18" charset="0"/>
              <a:cs typeface="Times New Roman" pitchFamily="18" charset="0"/>
            </a:endParaRPr>
          </a:p>
          <a:p>
            <a:pPr lvl="1"/>
            <a:r>
              <a:rPr lang="en-IN" dirty="0" smtClean="0">
                <a:latin typeface="Times New Roman" pitchFamily="18" charset="0"/>
                <a:cs typeface="Times New Roman" pitchFamily="18" charset="0"/>
              </a:rPr>
              <a:t>Use case for User	</a:t>
            </a:r>
          </a:p>
          <a:p>
            <a:pPr lvl="2">
              <a:buNone/>
            </a:pPr>
            <a:r>
              <a:rPr lang="en-IN" dirty="0" smtClean="0">
                <a:latin typeface="Times New Roman" pitchFamily="18" charset="0"/>
                <a:cs typeface="Times New Roman" pitchFamily="18" charset="0"/>
                <a:hlinkClick r:id="rId3" action="ppaction://hlinkfile"/>
              </a:rPr>
              <a:t>Click here</a:t>
            </a:r>
            <a:endParaRPr lang="en-IN" dirty="0" smtClean="0">
              <a:latin typeface="Times New Roman" pitchFamily="18" charset="0"/>
              <a:cs typeface="Times New Roman" pitchFamily="18" charset="0"/>
            </a:endParaRPr>
          </a:p>
          <a:p>
            <a:pPr lvl="1"/>
            <a:r>
              <a:rPr lang="en-IN" dirty="0" smtClean="0">
                <a:latin typeface="Times New Roman" pitchFamily="18" charset="0"/>
                <a:cs typeface="Times New Roman" pitchFamily="18" charset="0"/>
              </a:rPr>
              <a:t>Use case for Guest User	</a:t>
            </a:r>
          </a:p>
          <a:p>
            <a:pPr lvl="2">
              <a:buNone/>
            </a:pPr>
            <a:r>
              <a:rPr lang="en-IN" dirty="0" smtClean="0">
                <a:latin typeface="Times New Roman" pitchFamily="18" charset="0"/>
                <a:cs typeface="Times New Roman" pitchFamily="18" charset="0"/>
                <a:hlinkClick r:id="rId4" action="ppaction://hlinkfile"/>
              </a:rPr>
              <a:t>Click here</a:t>
            </a:r>
            <a:endParaRPr lang="en-IN" dirty="0" smtClean="0">
              <a:latin typeface="Times New Roman" pitchFamily="18" charset="0"/>
              <a:cs typeface="Times New Roman" pitchFamily="18" charset="0"/>
            </a:endParaRPr>
          </a:p>
          <a:p>
            <a:pPr lvl="2">
              <a:buNone/>
            </a:pPr>
            <a:endParaRPr lang="en-IN" dirty="0" smtClean="0"/>
          </a:p>
          <a:p>
            <a:pPr lvl="2">
              <a:buNone/>
            </a:pPr>
            <a:endParaRPr lang="en-IN" dirty="0" smtClean="0"/>
          </a:p>
        </p:txBody>
      </p:sp>
    </p:spTree>
    <p:extLst>
      <p:ext uri="{BB962C8B-B14F-4D97-AF65-F5344CB8AC3E}">
        <p14:creationId xmlns:p14="http://schemas.microsoft.com/office/powerpoint/2010/main" xmlns="" val="4020362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Diagrams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Sequence Diagram	</a:t>
            </a:r>
          </a:p>
          <a:p>
            <a:pPr lvl="1"/>
            <a:r>
              <a:rPr lang="en-US" dirty="0" smtClean="0">
                <a:latin typeface="Times New Roman" pitchFamily="18" charset="0"/>
                <a:cs typeface="Times New Roman" pitchFamily="18" charset="0"/>
              </a:rPr>
              <a:t>Sequence Diagram for Admin</a:t>
            </a:r>
          </a:p>
          <a:p>
            <a:pPr lvl="2">
              <a:buNone/>
            </a:pPr>
            <a:r>
              <a:rPr lang="en-US" dirty="0" smtClean="0">
                <a:latin typeface="Times New Roman" pitchFamily="18" charset="0"/>
                <a:cs typeface="Times New Roman" pitchFamily="18" charset="0"/>
                <a:hlinkClick r:id="rId2" action="ppaction://hlinkfile"/>
              </a:rPr>
              <a:t>Click here</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Sequence Diagram for User</a:t>
            </a:r>
          </a:p>
          <a:p>
            <a:pPr lvl="2">
              <a:buNone/>
            </a:pPr>
            <a:r>
              <a:rPr lang="en-US" dirty="0" smtClean="0">
                <a:latin typeface="Times New Roman" pitchFamily="18" charset="0"/>
                <a:cs typeface="Times New Roman" pitchFamily="18" charset="0"/>
                <a:hlinkClick r:id="rId3" action="ppaction://hlinkfile"/>
              </a:rPr>
              <a:t>Click here</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Sequence Diagram for Android</a:t>
            </a:r>
          </a:p>
          <a:p>
            <a:pPr lvl="2">
              <a:buNone/>
            </a:pPr>
            <a:r>
              <a:rPr lang="en-US" dirty="0" smtClean="0">
                <a:latin typeface="Times New Roman" pitchFamily="18" charset="0"/>
                <a:cs typeface="Times New Roman" pitchFamily="18" charset="0"/>
                <a:hlinkClick r:id="rId4" action="ppaction://hlinkfile"/>
              </a:rPr>
              <a:t>Click here</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Sequence Diagram for Guest User</a:t>
            </a:r>
          </a:p>
          <a:p>
            <a:pPr lvl="2">
              <a:buNone/>
            </a:pPr>
            <a:r>
              <a:rPr lang="en-US" dirty="0" smtClean="0">
                <a:latin typeface="Times New Roman" pitchFamily="18" charset="0"/>
                <a:cs typeface="Times New Roman" pitchFamily="18" charset="0"/>
                <a:hlinkClick r:id="rId5" action="ppaction://hlinkfile"/>
              </a:rPr>
              <a:t>Click here</a:t>
            </a:r>
            <a:endParaRPr lang="en-US" dirty="0" smtClean="0">
              <a:latin typeface="Times New Roman" pitchFamily="18" charset="0"/>
              <a:cs typeface="Times New Roman" pitchFamily="18" charset="0"/>
            </a:endParaRPr>
          </a:p>
          <a:p>
            <a:pPr lvl="2">
              <a:buNone/>
            </a:pPr>
            <a:endParaRPr lang="en-US" dirty="0" smtClean="0"/>
          </a:p>
          <a:p>
            <a:pPr lvl="2">
              <a:buNone/>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Diagrams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Class Diagram</a:t>
            </a:r>
          </a:p>
          <a:p>
            <a:pPr lvl="1">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2" action="ppaction://hlinkfile"/>
              </a:rPr>
              <a:t>Click here</a:t>
            </a:r>
            <a:endParaRPr lang="en-US" dirty="0" smtClean="0">
              <a:latin typeface="Times New Roman" pitchFamily="18" charset="0"/>
              <a:cs typeface="Times New Roman" pitchFamily="18" charset="0"/>
            </a:endParaRPr>
          </a:p>
          <a:p>
            <a:pPr lvl="1"/>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Diagrams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Activity Diagram</a:t>
            </a:r>
          </a:p>
          <a:p>
            <a:pPr lvl="1"/>
            <a:r>
              <a:rPr lang="en-US" dirty="0" smtClean="0">
                <a:latin typeface="Times New Roman" pitchFamily="18" charset="0"/>
                <a:cs typeface="Times New Roman" pitchFamily="18" charset="0"/>
              </a:rPr>
              <a:t>Activity Diagram for Admin</a:t>
            </a:r>
          </a:p>
          <a:p>
            <a:pPr lvl="1">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2" action="ppaction://hlinkfile"/>
              </a:rPr>
              <a:t>Click here</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Activity Diagram for User</a:t>
            </a:r>
          </a:p>
          <a:p>
            <a:pPr lvl="1">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3" action="ppaction://hlinkfile"/>
              </a:rPr>
              <a:t>Click here</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Activity Diagram for Guest User</a:t>
            </a:r>
          </a:p>
          <a:p>
            <a:pPr lvl="1">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4" action="ppaction://hlinkfile"/>
              </a:rPr>
              <a:t>Click here</a:t>
            </a:r>
            <a:endParaRPr lang="en-US" dirty="0" smtClean="0">
              <a:latin typeface="Times New Roman" pitchFamily="18" charset="0"/>
              <a:cs typeface="Times New Roman" pitchFamily="18" charset="0"/>
            </a:endParaRPr>
          </a:p>
          <a:p>
            <a:pPr lvl="1">
              <a:buNone/>
            </a:pPr>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Diagrams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State Diagram</a:t>
            </a:r>
          </a:p>
          <a:p>
            <a:pPr lvl="1">
              <a:buNone/>
            </a:pPr>
            <a:r>
              <a:rPr lang="en-US" dirty="0" smtClean="0">
                <a:latin typeface="Times New Roman" pitchFamily="18" charset="0"/>
                <a:cs typeface="Times New Roman" pitchFamily="18" charset="0"/>
                <a:hlinkClick r:id="rId2" action="ppaction://hlinkfile"/>
              </a:rPr>
              <a:t>Click here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OUTLINE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IN" dirty="0" smtClean="0">
                <a:latin typeface="Times New Roman" pitchFamily="18" charset="0"/>
                <a:cs typeface="Times New Roman" pitchFamily="18" charset="0"/>
              </a:rPr>
              <a:t>Current Technology &amp; its Shortcomings.</a:t>
            </a:r>
          </a:p>
          <a:p>
            <a:r>
              <a:rPr lang="en-IN" dirty="0" smtClean="0">
                <a:latin typeface="Times New Roman" pitchFamily="18" charset="0"/>
                <a:cs typeface="Times New Roman" pitchFamily="18" charset="0"/>
              </a:rPr>
              <a:t>Detailed Description of Definitions.</a:t>
            </a:r>
          </a:p>
          <a:p>
            <a:r>
              <a:rPr lang="en-IN" dirty="0" smtClean="0">
                <a:latin typeface="Times New Roman" pitchFamily="18" charset="0"/>
                <a:cs typeface="Times New Roman" pitchFamily="18" charset="0"/>
              </a:rPr>
              <a:t>Objective</a:t>
            </a:r>
          </a:p>
          <a:p>
            <a:r>
              <a:rPr lang="en-IN" dirty="0" smtClean="0">
                <a:latin typeface="Times New Roman" pitchFamily="18" charset="0"/>
                <a:cs typeface="Times New Roman" pitchFamily="18" charset="0"/>
              </a:rPr>
              <a:t>Scope</a:t>
            </a:r>
          </a:p>
          <a:p>
            <a:r>
              <a:rPr lang="en-IN" dirty="0" smtClean="0">
                <a:latin typeface="Times New Roman" pitchFamily="18" charset="0"/>
                <a:cs typeface="Times New Roman" pitchFamily="18" charset="0"/>
              </a:rPr>
              <a:t>Tools &amp; Technologies Use</a:t>
            </a:r>
          </a:p>
          <a:p>
            <a:r>
              <a:rPr lang="en-IN" dirty="0" smtClean="0">
                <a:latin typeface="Times New Roman" pitchFamily="18" charset="0"/>
                <a:cs typeface="Times New Roman" pitchFamily="18" charset="0"/>
              </a:rPr>
              <a:t>Explain all the modules of your application</a:t>
            </a:r>
          </a:p>
          <a:p>
            <a:r>
              <a:rPr lang="en-IN" dirty="0" smtClean="0">
                <a:latin typeface="Times New Roman" pitchFamily="18" charset="0"/>
                <a:cs typeface="Times New Roman" pitchFamily="18" charset="0"/>
              </a:rPr>
              <a:t>Requirements Software/Hardware</a:t>
            </a:r>
          </a:p>
          <a:p>
            <a:r>
              <a:rPr lang="en-IN" dirty="0" smtClean="0">
                <a:latin typeface="Times New Roman" pitchFamily="18" charset="0"/>
                <a:cs typeface="Times New Roman" pitchFamily="18" charset="0"/>
              </a:rPr>
              <a:t>Diagrams</a:t>
            </a:r>
          </a:p>
          <a:p>
            <a:r>
              <a:rPr lang="en-IN" dirty="0" smtClean="0">
                <a:latin typeface="Times New Roman" pitchFamily="18" charset="0"/>
                <a:cs typeface="Times New Roman" pitchFamily="18" charset="0"/>
              </a:rPr>
              <a:t>Conclusion</a:t>
            </a:r>
          </a:p>
          <a:p>
            <a:endParaRPr lang="en-IN" dirty="0"/>
          </a:p>
        </p:txBody>
      </p:sp>
    </p:spTree>
    <p:extLst>
      <p:ext uri="{BB962C8B-B14F-4D97-AF65-F5344CB8AC3E}">
        <p14:creationId xmlns:p14="http://schemas.microsoft.com/office/powerpoint/2010/main" xmlns="" val="3656359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To improve Society management &amp; Security.</a:t>
            </a:r>
          </a:p>
          <a:p>
            <a:r>
              <a:rPr lang="en-IN" dirty="0" smtClean="0">
                <a:latin typeface="Times New Roman" pitchFamily="18" charset="0"/>
                <a:cs typeface="Times New Roman" pitchFamily="18" charset="0"/>
              </a:rPr>
              <a:t>To help Civilians of  the Society.</a:t>
            </a:r>
          </a:p>
          <a:p>
            <a:r>
              <a:rPr lang="en-IN" dirty="0" smtClean="0">
                <a:latin typeface="Times New Roman" pitchFamily="18" charset="0"/>
                <a:cs typeface="Times New Roman" pitchFamily="18" charset="0"/>
              </a:rPr>
              <a:t>For online Meeting &amp; Maintenance.</a:t>
            </a:r>
          </a:p>
          <a:p>
            <a:r>
              <a:rPr lang="en-IN" dirty="0" smtClean="0">
                <a:latin typeface="Times New Roman" pitchFamily="18" charset="0"/>
                <a:cs typeface="Times New Roman" pitchFamily="18" charset="0"/>
              </a:rPr>
              <a:t>Saving of time of Civilians.</a:t>
            </a:r>
          </a:p>
          <a:p>
            <a:r>
              <a:rPr lang="en-IN" dirty="0" smtClean="0">
                <a:latin typeface="Times New Roman" pitchFamily="18" charset="0"/>
                <a:cs typeface="Times New Roman" pitchFamily="18" charset="0"/>
              </a:rPr>
              <a:t>Better Way to Communicate &amp; Interaction.</a:t>
            </a:r>
          </a:p>
          <a:p>
            <a:pPr>
              <a:buNone/>
            </a:pPr>
            <a:r>
              <a:rPr lang="en-IN" dirty="0" smtClean="0"/>
              <a:t> </a:t>
            </a:r>
          </a:p>
          <a:p>
            <a:endParaRPr lang="en-IN" dirty="0"/>
          </a:p>
        </p:txBody>
      </p:sp>
    </p:spTree>
    <p:extLst>
      <p:ext uri="{BB962C8B-B14F-4D97-AF65-F5344CB8AC3E}">
        <p14:creationId xmlns:p14="http://schemas.microsoft.com/office/powerpoint/2010/main" xmlns="" val="1539929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j\Desktop\74736-542x400-volthanks1.jpg"/>
          <p:cNvPicPr>
            <a:picLocks noChangeAspect="1" noChangeArrowheads="1"/>
          </p:cNvPicPr>
          <p:nvPr/>
        </p:nvPicPr>
        <p:blipFill>
          <a:blip r:embed="rId2"/>
          <a:srcRect/>
          <a:stretch>
            <a:fillRect/>
          </a:stretch>
        </p:blipFill>
        <p:spPr bwMode="auto">
          <a:xfrm>
            <a:off x="1" y="-13063"/>
            <a:ext cx="12192000" cy="6858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Current System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US" dirty="0" smtClean="0">
                <a:latin typeface="Times New Roman" pitchFamily="18" charset="0"/>
                <a:cs typeface="Times New Roman" pitchFamily="18" charset="0"/>
              </a:rPr>
              <a:t>Chairman </a:t>
            </a:r>
            <a:r>
              <a:rPr lang="en-US" dirty="0">
                <a:latin typeface="Times New Roman" pitchFamily="18" charset="0"/>
                <a:cs typeface="Times New Roman" pitchFamily="18" charset="0"/>
              </a:rPr>
              <a:t>of Society direct residents to do task which leads </a:t>
            </a:r>
            <a:r>
              <a:rPr lang="en-US" dirty="0" smtClean="0">
                <a:latin typeface="Times New Roman" pitchFamily="18" charset="0"/>
                <a:cs typeface="Times New Roman" pitchFamily="18" charset="0"/>
              </a:rPr>
              <a:t>society </a:t>
            </a:r>
            <a:r>
              <a:rPr lang="en-US" dirty="0">
                <a:latin typeface="Times New Roman" pitchFamily="18" charset="0"/>
                <a:cs typeface="Times New Roman" pitchFamily="18" charset="0"/>
              </a:rPr>
              <a:t>to its peaceful and interactive state</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Chairman </a:t>
            </a:r>
            <a:r>
              <a:rPr lang="en-US" dirty="0">
                <a:latin typeface="Times New Roman" pitchFamily="18" charset="0"/>
                <a:cs typeface="Times New Roman" pitchFamily="18" charset="0"/>
              </a:rPr>
              <a:t>manually manages maintenance department, meetings, </a:t>
            </a:r>
            <a:r>
              <a:rPr lang="en-US" dirty="0" smtClean="0">
                <a:latin typeface="Times New Roman" pitchFamily="18" charset="0"/>
                <a:cs typeface="Times New Roman" pitchFamily="18" charset="0"/>
              </a:rPr>
              <a:t>events</a:t>
            </a:r>
            <a:r>
              <a:rPr lang="en-US" dirty="0">
                <a:latin typeface="Times New Roman" pitchFamily="18" charset="0"/>
                <a:cs typeface="Times New Roman" pitchFamily="18" charset="0"/>
              </a:rPr>
              <a:t>, problems etc</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Chairman </a:t>
            </a:r>
            <a:r>
              <a:rPr lang="en-US" dirty="0">
                <a:latin typeface="Times New Roman" pitchFamily="18" charset="0"/>
                <a:cs typeface="Times New Roman" pitchFamily="18" charset="0"/>
              </a:rPr>
              <a:t>is a responsible person who direct other residents with one to one communication.</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3908330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Shortcoming of  Current System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54195" y="2180118"/>
            <a:ext cx="9992033" cy="4521127"/>
          </a:xfrm>
        </p:spPr>
        <p:txBody>
          <a:bodyPr numCol="1">
            <a:normAutofit lnSpcReduction="10000"/>
          </a:bodyPr>
          <a:lstStyle/>
          <a:p>
            <a:pPr lvl="0"/>
            <a:r>
              <a:rPr lang="en-US" dirty="0" smtClean="0">
                <a:latin typeface="Times New Roman" pitchFamily="18" charset="0"/>
                <a:cs typeface="Times New Roman" pitchFamily="18" charset="0"/>
              </a:rPr>
              <a:t>       Meeting Problems</a:t>
            </a:r>
          </a:p>
          <a:p>
            <a:pPr lvl="0"/>
            <a:r>
              <a:rPr lang="en-US" dirty="0" smtClean="0">
                <a:latin typeface="Times New Roman" pitchFamily="18" charset="0"/>
                <a:cs typeface="Times New Roman" pitchFamily="18" charset="0"/>
              </a:rPr>
              <a:t>       Data Duplication</a:t>
            </a:r>
          </a:p>
          <a:p>
            <a:pPr lvl="0"/>
            <a:r>
              <a:rPr lang="en-US" dirty="0" smtClean="0">
                <a:latin typeface="Times New Roman" pitchFamily="18" charset="0"/>
                <a:cs typeface="Times New Roman" pitchFamily="18" charset="0"/>
              </a:rPr>
              <a:t>       Lack Of Security</a:t>
            </a:r>
          </a:p>
          <a:p>
            <a:pPr lvl="0"/>
            <a:r>
              <a:rPr lang="en-US" dirty="0" smtClean="0">
                <a:latin typeface="Times New Roman" pitchFamily="18" charset="0"/>
                <a:cs typeface="Times New Roman" pitchFamily="18" charset="0"/>
              </a:rPr>
              <a:t>       Common Errors</a:t>
            </a:r>
          </a:p>
          <a:p>
            <a:pPr lvl="0"/>
            <a:r>
              <a:rPr lang="en-US" dirty="0" smtClean="0">
                <a:latin typeface="Times New Roman" pitchFamily="18" charset="0"/>
                <a:cs typeface="Times New Roman" pitchFamily="18" charset="0"/>
              </a:rPr>
              <a:t>       Inconsistency Of Data</a:t>
            </a:r>
          </a:p>
          <a:p>
            <a:r>
              <a:rPr lang="en-US" dirty="0" smtClean="0">
                <a:latin typeface="Times New Roman" pitchFamily="18" charset="0"/>
                <a:cs typeface="Times New Roman" pitchFamily="18" charset="0"/>
              </a:rPr>
              <a:t>       Repetition Of Work</a:t>
            </a:r>
          </a:p>
          <a:p>
            <a:pPr lvl="0"/>
            <a:r>
              <a:rPr lang="en-US" dirty="0" smtClean="0">
                <a:latin typeface="Times New Roman" pitchFamily="18" charset="0"/>
                <a:cs typeface="Times New Roman" pitchFamily="18" charset="0"/>
              </a:rPr>
              <a:t>       Too Much Paper Work</a:t>
            </a:r>
          </a:p>
          <a:p>
            <a:r>
              <a:rPr lang="en-US" dirty="0" smtClean="0">
                <a:latin typeface="Times New Roman" pitchFamily="18" charset="0"/>
                <a:cs typeface="Times New Roman" pitchFamily="18" charset="0"/>
              </a:rPr>
              <a:t>       Space Consuming</a:t>
            </a:r>
          </a:p>
          <a:p>
            <a:pPr marL="228600" lvl="1">
              <a:spcBef>
                <a:spcPts val="1000"/>
              </a:spcBef>
            </a:pPr>
            <a:r>
              <a:rPr lang="en-US" sz="2400" dirty="0" smtClean="0">
                <a:latin typeface="Times New Roman" pitchFamily="18" charset="0"/>
                <a:cs typeface="Times New Roman" pitchFamily="18" charset="0"/>
              </a:rPr>
              <a:t>       Slow Retrieval of Data</a:t>
            </a:r>
          </a:p>
          <a:p>
            <a:pPr marL="228600" lvl="1">
              <a:spcBef>
                <a:spcPts val="1000"/>
              </a:spcBef>
            </a:pPr>
            <a:r>
              <a:rPr lang="en-US" sz="2400" dirty="0" smtClean="0">
                <a:latin typeface="Times New Roman" pitchFamily="18" charset="0"/>
                <a:cs typeface="Times New Roman" pitchFamily="18" charset="0"/>
              </a:rPr>
              <a:t>       Communication Problem</a:t>
            </a:r>
          </a:p>
          <a:p>
            <a:pPr lvl="1">
              <a:buNone/>
            </a:pPr>
            <a:endParaRPr lang="en-US" dirty="0" smtClean="0">
              <a:latin typeface="Times New Roman" pitchFamily="18" charset="0"/>
              <a:cs typeface="Times New Roman" pitchFamily="18" charset="0"/>
            </a:endParaRPr>
          </a:p>
          <a:p>
            <a:pPr lvl="1">
              <a:buNone/>
            </a:pPr>
            <a:endParaRPr lang="en-US" dirty="0" smtClean="0">
              <a:latin typeface="Times New Roman" pitchFamily="18" charset="0"/>
              <a:cs typeface="Times New Roman" pitchFamily="18" charset="0"/>
            </a:endParaRPr>
          </a:p>
          <a:p>
            <a:pPr lvl="1">
              <a:buNone/>
            </a:pPr>
            <a:endParaRPr lang="en-US" dirty="0" smtClean="0">
              <a:latin typeface="Times New Roman" pitchFamily="18" charset="0"/>
              <a:cs typeface="Times New Roman" pitchFamily="18" charset="0"/>
            </a:endParaRPr>
          </a:p>
          <a:p>
            <a:pPr lvl="1"/>
            <a:endParaRPr lang="en-US" dirty="0" smtClean="0"/>
          </a:p>
          <a:p>
            <a:endParaRPr lang="en-IN" dirty="0"/>
          </a:p>
        </p:txBody>
      </p:sp>
    </p:spTree>
    <p:extLst>
      <p:ext uri="{BB962C8B-B14F-4D97-AF65-F5344CB8AC3E}">
        <p14:creationId xmlns:p14="http://schemas.microsoft.com/office/powerpoint/2010/main" xmlns="" val="4080146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Detailed </a:t>
            </a:r>
            <a:r>
              <a:rPr lang="en-IN" dirty="0" smtClean="0">
                <a:latin typeface="Times New Roman" pitchFamily="18" charset="0"/>
                <a:cs typeface="Times New Roman" pitchFamily="18" charset="0"/>
              </a:rPr>
              <a:t>Description </a:t>
            </a:r>
            <a:r>
              <a:rPr lang="en-IN" dirty="0">
                <a:latin typeface="Times New Roman" pitchFamily="18" charset="0"/>
                <a:cs typeface="Times New Roman" pitchFamily="18" charset="0"/>
              </a:rPr>
              <a:t>of </a:t>
            </a:r>
            <a:r>
              <a:rPr lang="en-IN" dirty="0" smtClean="0">
                <a:latin typeface="Times New Roman" pitchFamily="18" charset="0"/>
                <a:cs typeface="Times New Roman" pitchFamily="18" charset="0"/>
              </a:rPr>
              <a:t>Definitions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80321" y="2336872"/>
            <a:ext cx="10592925" cy="4090053"/>
          </a:xfrm>
        </p:spPr>
        <p:txBody>
          <a:bodyPr>
            <a:normAutofit/>
          </a:bodyPr>
          <a:lstStyle/>
          <a:p>
            <a:pPr lvl="0"/>
            <a:r>
              <a:rPr lang="en-US" dirty="0">
                <a:latin typeface="Times New Roman" pitchFamily="18" charset="0"/>
                <a:cs typeface="Times New Roman" pitchFamily="18" charset="0"/>
              </a:rPr>
              <a:t>In this project we are going to develop the java based software which involves management of a society in Ahmadabad. We will develop the web portal for this Society management and an android application for notifications</a:t>
            </a:r>
            <a:r>
              <a:rPr lang="en-US" dirty="0" smtClean="0">
                <a:latin typeface="Times New Roman" pitchFamily="18" charset="0"/>
                <a:cs typeface="Times New Roman" pitchFamily="18" charset="0"/>
              </a:rPr>
              <a:t>.</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There are mainly three modules Management, Forum, Notifications and Society Bank</a:t>
            </a:r>
            <a:r>
              <a:rPr lang="en-US" dirty="0" smtClean="0">
                <a:latin typeface="Times New Roman" pitchFamily="18" charset="0"/>
                <a:cs typeface="Times New Roman" pitchFamily="18" charset="0"/>
              </a:rPr>
              <a:t>.</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In this portal, the chairman suggests the management for completing such tasks. This task involves management of society from different areas of interest. And management orders the members of society for dong that task.</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3690620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Detailed Description of Definitions</a:t>
            </a:r>
            <a:endParaRPr lang="en-US" dirty="0"/>
          </a:p>
        </p:txBody>
      </p:sp>
      <p:sp>
        <p:nvSpPr>
          <p:cNvPr id="3" name="Content Placeholder 2"/>
          <p:cNvSpPr>
            <a:spLocks noGrp="1"/>
          </p:cNvSpPr>
          <p:nvPr>
            <p:ph idx="1"/>
          </p:nvPr>
        </p:nvSpPr>
        <p:spPr/>
        <p:txBody>
          <a:bodyPr/>
          <a:lstStyle/>
          <a:p>
            <a:pPr lvl="0"/>
            <a:endParaRPr lang="en-IN"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It includes various functionalities such as perfect UI interactions, complain box, notification box. At last user can suggest or give complains or give thanks to management according to their requirements.</a:t>
            </a:r>
          </a:p>
          <a:p>
            <a:pPr lvl="0"/>
            <a:endParaRPr lang="en-IN"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There is such functionality like notifications, security, VR map integration etc. </a:t>
            </a:r>
            <a:endParaRPr lang="en-IN"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Objective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US" dirty="0">
                <a:latin typeface="Times New Roman" pitchFamily="18" charset="0"/>
                <a:cs typeface="Times New Roman" pitchFamily="18" charset="0"/>
              </a:rPr>
              <a:t>The problems of society can be reduced by using this system. It will be beneficial to citizens because they can communicate to the chairman through this portal</a:t>
            </a:r>
            <a:r>
              <a:rPr lang="en-US" dirty="0" smtClean="0">
                <a:latin typeface="Times New Roman" pitchFamily="18" charset="0"/>
                <a:cs typeface="Times New Roman" pitchFamily="18" charset="0"/>
              </a:rPr>
              <a:t>.</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The task of chairman becomes easy by using this portal because they can manage in proper manner.</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2829284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Scope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Notice Board: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snippet of all notices can be seen in one screen.</a:t>
            </a:r>
            <a:endParaRPr lang="en-IN" dirty="0">
              <a:latin typeface="Times New Roman" pitchFamily="18" charset="0"/>
              <a:cs typeface="Times New Roman" pitchFamily="18" charset="0"/>
            </a:endParaRPr>
          </a:p>
          <a:p>
            <a:pPr lvl="0"/>
            <a:r>
              <a:rPr lang="en-US" b="1" dirty="0" smtClean="0">
                <a:latin typeface="Times New Roman" pitchFamily="18" charset="0"/>
                <a:cs typeface="Times New Roman" pitchFamily="18" charset="0"/>
              </a:rPr>
              <a:t>Forum:  </a:t>
            </a:r>
            <a:r>
              <a:rPr lang="en-US" dirty="0" smtClean="0">
                <a:latin typeface="Times New Roman" pitchFamily="18" charset="0"/>
                <a:cs typeface="Times New Roman" pitchFamily="18" charset="0"/>
              </a:rPr>
              <a:t>Complete </a:t>
            </a:r>
            <a:r>
              <a:rPr lang="en-US" dirty="0">
                <a:latin typeface="Times New Roman" pitchFamily="18" charset="0"/>
                <a:cs typeface="Times New Roman" pitchFamily="18" charset="0"/>
              </a:rPr>
              <a:t>email integration with Forum. Instant notification sent whenever a post happens, response to the post can be made by replying to the email. Response gets recorded on the Forum.</a:t>
            </a:r>
            <a:endParaRPr lang="en-IN"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Residents </a:t>
            </a:r>
            <a:r>
              <a:rPr lang="en-US" b="1" dirty="0" smtClean="0">
                <a:latin typeface="Times New Roman" pitchFamily="18" charset="0"/>
                <a:cs typeface="Times New Roman" pitchFamily="18" charset="0"/>
              </a:rPr>
              <a:t>List:  </a:t>
            </a:r>
            <a:r>
              <a:rPr lang="en-US" dirty="0" smtClean="0">
                <a:latin typeface="Times New Roman" pitchFamily="18" charset="0"/>
                <a:cs typeface="Times New Roman" pitchFamily="18" charset="0"/>
              </a:rPr>
              <a:t>Online </a:t>
            </a:r>
            <a:r>
              <a:rPr lang="en-US" dirty="0">
                <a:latin typeface="Times New Roman" pitchFamily="18" charset="0"/>
                <a:cs typeface="Times New Roman" pitchFamily="18" charset="0"/>
              </a:rPr>
              <a:t>directory of all residents of the community.</a:t>
            </a:r>
            <a:endParaRPr lang="en-IN" dirty="0">
              <a:latin typeface="Times New Roman" pitchFamily="18" charset="0"/>
              <a:cs typeface="Times New Roman" pitchFamily="18" charset="0"/>
            </a:endParaRPr>
          </a:p>
          <a:p>
            <a:pPr lvl="0"/>
            <a:r>
              <a:rPr lang="en-US" b="1" dirty="0" smtClean="0">
                <a:latin typeface="Times New Roman" pitchFamily="18" charset="0"/>
                <a:cs typeface="Times New Roman" pitchFamily="18" charset="0"/>
              </a:rPr>
              <a:t>Calendar:  </a:t>
            </a:r>
            <a:r>
              <a:rPr lang="en-US" dirty="0" smtClean="0">
                <a:latin typeface="Times New Roman" pitchFamily="18" charset="0"/>
                <a:cs typeface="Times New Roman" pitchFamily="18" charset="0"/>
              </a:rPr>
              <a:t>Events </a:t>
            </a:r>
            <a:r>
              <a:rPr lang="en-US" dirty="0">
                <a:latin typeface="Times New Roman" pitchFamily="18" charset="0"/>
                <a:cs typeface="Times New Roman" pitchFamily="18" charset="0"/>
              </a:rPr>
              <a:t>due on a certain day can be viewed.</a:t>
            </a:r>
            <a:endParaRPr lang="en-IN"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Document </a:t>
            </a:r>
            <a:r>
              <a:rPr lang="en-US" b="1" dirty="0" smtClean="0">
                <a:latin typeface="Times New Roman" pitchFamily="18" charset="0"/>
                <a:cs typeface="Times New Roman" pitchFamily="18" charset="0"/>
              </a:rPr>
              <a:t>Repository:  </a:t>
            </a:r>
            <a:r>
              <a:rPr lang="en-US" dirty="0" smtClean="0">
                <a:latin typeface="Times New Roman" pitchFamily="18" charset="0"/>
                <a:cs typeface="Times New Roman" pitchFamily="18" charset="0"/>
              </a:rPr>
              <a:t>Repository </a:t>
            </a:r>
            <a:r>
              <a:rPr lang="en-US" dirty="0">
                <a:latin typeface="Times New Roman" pitchFamily="18" charset="0"/>
                <a:cs typeface="Times New Roman" pitchFamily="18" charset="0"/>
              </a:rPr>
              <a:t>of uploaded files. Reference documents, By-Laws, Forms etc. can be stored here</a:t>
            </a:r>
            <a:r>
              <a:rPr lang="en-US" dirty="0" smtClean="0">
                <a:latin typeface="Times New Roman" pitchFamily="18" charset="0"/>
                <a:cs typeface="Times New Roman" pitchFamily="18" charset="0"/>
              </a:rPr>
              <a:t>.</a:t>
            </a:r>
          </a:p>
        </p:txBody>
      </p:sp>
    </p:spTree>
    <p:extLst>
      <p:ext uri="{BB962C8B-B14F-4D97-AF65-F5344CB8AC3E}">
        <p14:creationId xmlns:p14="http://schemas.microsoft.com/office/powerpoint/2010/main" xmlns="" val="3027867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Scope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lvl="0" indent="0">
              <a:buNone/>
            </a:pPr>
            <a:endParaRPr lang="en-IN"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Instant </a:t>
            </a:r>
            <a:r>
              <a:rPr lang="en-US" b="1" dirty="0" smtClean="0">
                <a:latin typeface="Times New Roman" pitchFamily="18" charset="0"/>
                <a:cs typeface="Times New Roman" pitchFamily="18" charset="0"/>
              </a:rPr>
              <a:t>Poll:  </a:t>
            </a:r>
            <a:r>
              <a:rPr lang="en-US" dirty="0" smtClean="0">
                <a:latin typeface="Times New Roman" pitchFamily="18" charset="0"/>
                <a:cs typeface="Times New Roman" pitchFamily="18" charset="0"/>
              </a:rPr>
              <a:t>Any </a:t>
            </a:r>
            <a:r>
              <a:rPr lang="en-US" dirty="0">
                <a:latin typeface="Times New Roman" pitchFamily="18" charset="0"/>
                <a:cs typeface="Times New Roman" pitchFamily="18" charset="0"/>
              </a:rPr>
              <a:t>resident can create a quick poll or participate in one.</a:t>
            </a:r>
            <a:endParaRPr lang="en-IN"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Manage Water </a:t>
            </a:r>
            <a:r>
              <a:rPr lang="en-US" b="1" dirty="0" smtClean="0">
                <a:latin typeface="Times New Roman" pitchFamily="18" charset="0"/>
                <a:cs typeface="Times New Roman" pitchFamily="18" charset="0"/>
              </a:rPr>
              <a:t>Problems:  </a:t>
            </a:r>
            <a:r>
              <a:rPr lang="en-US" dirty="0" smtClean="0">
                <a:latin typeface="Times New Roman" pitchFamily="18" charset="0"/>
                <a:cs typeface="Times New Roman" pitchFamily="18" charset="0"/>
              </a:rPr>
              <a:t>Members </a:t>
            </a:r>
            <a:r>
              <a:rPr lang="en-US" dirty="0">
                <a:latin typeface="Times New Roman" pitchFamily="18" charset="0"/>
                <a:cs typeface="Times New Roman" pitchFamily="18" charset="0"/>
              </a:rPr>
              <a:t>can use this module to complain water related problems to the chairman directly.</a:t>
            </a:r>
            <a:endParaRPr lang="en-IN"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Township </a:t>
            </a:r>
            <a:r>
              <a:rPr lang="en-US" b="1" dirty="0" smtClean="0">
                <a:latin typeface="Times New Roman" pitchFamily="18" charset="0"/>
                <a:cs typeface="Times New Roman" pitchFamily="18" charset="0"/>
              </a:rPr>
              <a:t>Bank:  </a:t>
            </a:r>
            <a:r>
              <a:rPr lang="en-US" dirty="0" smtClean="0">
                <a:latin typeface="Times New Roman" pitchFamily="18" charset="0"/>
                <a:cs typeface="Times New Roman" pitchFamily="18" charset="0"/>
              </a:rPr>
              <a:t>Configure </a:t>
            </a:r>
            <a:r>
              <a:rPr lang="en-US" dirty="0">
                <a:latin typeface="Times New Roman" pitchFamily="18" charset="0"/>
                <a:cs typeface="Times New Roman" pitchFamily="18" charset="0"/>
              </a:rPr>
              <a:t>Bank Accounts and Petty Cash.</a:t>
            </a:r>
            <a:endParaRPr lang="en-IN" dirty="0">
              <a:latin typeface="Times New Roman" pitchFamily="18" charset="0"/>
              <a:cs typeface="Times New Roman" pitchFamily="18" charset="0"/>
            </a:endParaRPr>
          </a:p>
          <a:p>
            <a:r>
              <a:rPr lang="en-US" b="1" dirty="0">
                <a:latin typeface="Times New Roman" pitchFamily="18" charset="0"/>
                <a:cs typeface="Times New Roman" pitchFamily="18" charset="0"/>
              </a:rPr>
              <a:t>Manage </a:t>
            </a:r>
            <a:r>
              <a:rPr lang="en-US" b="1" dirty="0" smtClean="0">
                <a:latin typeface="Times New Roman" pitchFamily="18" charset="0"/>
                <a:cs typeface="Times New Roman" pitchFamily="18" charset="0"/>
              </a:rPr>
              <a:t>Notifications:  </a:t>
            </a: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there is need of immediate reaction on one incident then chairman can send</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694303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357</TotalTime>
  <Words>608</Words>
  <Application>Microsoft Office PowerPoint</Application>
  <PresentationFormat>Custom</PresentationFormat>
  <Paragraphs>151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Berlin</vt:lpstr>
      <vt:lpstr>Slide 1</vt:lpstr>
      <vt:lpstr>OUTLINE</vt:lpstr>
      <vt:lpstr>Current System</vt:lpstr>
      <vt:lpstr>Shortcoming of  Current System</vt:lpstr>
      <vt:lpstr>Detailed Description of Definitions</vt:lpstr>
      <vt:lpstr>Detailed Description of Definitions</vt:lpstr>
      <vt:lpstr>Objective</vt:lpstr>
      <vt:lpstr>Scope</vt:lpstr>
      <vt:lpstr>Scope</vt:lpstr>
      <vt:lpstr>Tools &amp; Technologies Use </vt:lpstr>
      <vt:lpstr>All Modules</vt:lpstr>
      <vt:lpstr>All Modules</vt:lpstr>
      <vt:lpstr>Software </vt:lpstr>
      <vt:lpstr>Hardware</vt:lpstr>
      <vt:lpstr>Diagrams</vt:lpstr>
      <vt:lpstr>Diagrams</vt:lpstr>
      <vt:lpstr>Diagrams</vt:lpstr>
      <vt:lpstr>Diagrams</vt:lpstr>
      <vt:lpstr>Diagrams</vt:lpstr>
      <vt:lpstr>Conclusion</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dc:creator>
  <cp:lastModifiedBy>rj</cp:lastModifiedBy>
  <cp:revision>87</cp:revision>
  <dcterms:created xsi:type="dcterms:W3CDTF">2015-10-10T12:30:38Z</dcterms:created>
  <dcterms:modified xsi:type="dcterms:W3CDTF">2015-10-11T16:11:03Z</dcterms:modified>
</cp:coreProperties>
</file>