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70" r:id="rId7"/>
    <p:sldId id="260" r:id="rId8"/>
    <p:sldId id="261" r:id="rId9"/>
    <p:sldId id="262" r:id="rId10"/>
    <p:sldId id="263" r:id="rId11"/>
    <p:sldId id="264" r:id="rId12"/>
    <p:sldId id="271" r:id="rId13"/>
    <p:sldId id="265" r:id="rId14"/>
    <p:sldId id="267" r:id="rId15"/>
    <p:sldId id="268" r:id="rId16"/>
    <p:sldId id="272" r:id="rId17"/>
    <p:sldId id="273" r:id="rId18"/>
    <p:sldId id="274" r:id="rId19"/>
    <p:sldId id="275" r:id="rId20"/>
    <p:sldId id="277" r:id="rId21"/>
    <p:sldId id="269" r:id="rId22"/>
    <p:sldId id="27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87" autoAdjust="0"/>
    <p:restoredTop sz="86380" autoAdjust="0"/>
  </p:normalViewPr>
  <p:slideViewPr>
    <p:cSldViewPr snapToGrid="0">
      <p:cViewPr>
        <p:scale>
          <a:sx n="75" d="100"/>
          <a:sy n="75" d="100"/>
        </p:scale>
        <p:origin x="906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240" y="17149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pPr/>
              <a:t>10/20/2015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pPr/>
              <a:t>10/20/2015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pPr/>
              <a:t>10/20/2015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pPr/>
              <a:t>10/20/2015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pPr/>
              <a:t>10/20/2015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pPr/>
              <a:t>10/20/2015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pPr/>
              <a:t>10/20/2015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pPr/>
              <a:t>10/20/2015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pPr/>
              <a:t>10/20/2015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pPr/>
              <a:t>10/20/2015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pPr/>
              <a:t>10/20/2015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pPr/>
              <a:t>10/20/2015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pPr/>
              <a:t>10/20/2015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pPr/>
              <a:t>10/20/2015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pPr/>
              <a:t>10/20/2015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pPr/>
              <a:t>10/20/2015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pPr/>
              <a:t>10/20/2015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pPr/>
              <a:t>10/20/2015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usecase_user.jpg" TargetMode="External"/><Relationship Id="rId2" Type="http://schemas.openxmlformats.org/officeDocument/2006/relationships/hyperlink" Target="usecase_admin.jp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usecase_guser.jpg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sequence_user.jpg" TargetMode="External"/><Relationship Id="rId2" Type="http://schemas.openxmlformats.org/officeDocument/2006/relationships/hyperlink" Target="sequence_admin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sequence_guser.jpg" TargetMode="External"/><Relationship Id="rId4" Type="http://schemas.openxmlformats.org/officeDocument/2006/relationships/hyperlink" Target="sequence_adroid.jpg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ER.jpg" TargetMode="External"/><Relationship Id="rId2" Type="http://schemas.openxmlformats.org/officeDocument/2006/relationships/hyperlink" Target="CLASS.jpg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ACTIVITY_user.jpg" TargetMode="External"/><Relationship Id="rId2" Type="http://schemas.openxmlformats.org/officeDocument/2006/relationships/hyperlink" Target="ACTIVITY_admin.jp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ACTIVITY_guestuser.jpg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STATE.jp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DFD1.jpg" TargetMode="External"/><Relationship Id="rId2" Type="http://schemas.openxmlformats.org/officeDocument/2006/relationships/hyperlink" Target="DFD0.jpg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267098" y="3749911"/>
            <a:ext cx="5734595" cy="499933"/>
          </a:xfrm>
        </p:spPr>
        <p:txBody>
          <a:bodyPr>
            <a:noAutofit/>
          </a:bodyPr>
          <a:lstStyle/>
          <a:p>
            <a:r>
              <a:rPr lang="en-IN" sz="2100" dirty="0" smtClean="0">
                <a:latin typeface="Times New Roman" pitchFamily="18" charset="0"/>
                <a:cs typeface="Times New Roman" pitchFamily="18" charset="0"/>
              </a:rPr>
              <a:t>YOUR COMFORT IS OUR BUSINESS</a:t>
            </a:r>
            <a:endParaRPr lang="en-IN" sz="21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055" y="3060805"/>
            <a:ext cx="4621829" cy="95213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007531" y="4480561"/>
            <a:ext cx="41458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u="sng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u="sng" dirty="0" smtClean="0">
                <a:latin typeface="Times New Roman" pitchFamily="18" charset="0"/>
                <a:cs typeface="Times New Roman" pitchFamily="18" charset="0"/>
              </a:rPr>
              <a:t>Presented By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Mayur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Kanojiya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(120770107086)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Datt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Patel                 (120770107056)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Ronak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Janani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 (120770107061)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3167" y="4751580"/>
            <a:ext cx="2104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 smtClean="0">
                <a:latin typeface="Times New Roman" pitchFamily="18" charset="0"/>
                <a:cs typeface="Times New Roman" pitchFamily="18" charset="0"/>
              </a:rPr>
              <a:t>Guided By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:</a:t>
            </a:r>
            <a:br>
              <a:rPr lang="en-IN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Ms. Snehi Patel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rj\Desktop\logo2c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28580" y="169817"/>
            <a:ext cx="1846988" cy="23949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394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Tools &amp; Technologies Use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HTML/CSS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JQUERY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JAVASCRIPT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JSP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API/JASON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Android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68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Modules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User Module</a:t>
            </a:r>
          </a:p>
          <a:p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Edit profile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Add Expense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Insert, Update and delete posts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View Expense Records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 features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Make Transactions</a:t>
            </a:r>
          </a:p>
          <a:p>
            <a:endParaRPr lang="en-IN" dirty="0" smtClean="0"/>
          </a:p>
          <a:p>
            <a:pPr lvl="1"/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614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Admin Module 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Calculate expense and verify transactions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Update Forum post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Add and Manage Functionalities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Add Users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Post Notifications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Software	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Operating System</a:t>
            </a:r>
          </a:p>
          <a:p>
            <a:pPr lvl="0"/>
            <a:r>
              <a:rPr lang="en-US" smtClean="0">
                <a:latin typeface="Times New Roman" pitchFamily="18" charset="0"/>
                <a:cs typeface="Times New Roman" pitchFamily="18" charset="0"/>
              </a:rPr>
              <a:t>Browsers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Eclipse</a:t>
            </a: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Android SDK API-19</a:t>
            </a:r>
          </a:p>
          <a:p>
            <a:pPr lvl="0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SQLyog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Community - As a Back End</a:t>
            </a: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Dreamweaver 8</a:t>
            </a:r>
          </a:p>
          <a:p>
            <a:pPr fontAlgn="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Android 4.4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KitKat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or Higher </a:t>
            </a:r>
          </a:p>
          <a:p>
            <a:pPr fontAlgn="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Notepad++</a:t>
            </a:r>
          </a:p>
          <a:p>
            <a:pPr fontAlgn="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427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Hardware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Laptop or PC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Pentium processor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1Gb RAM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16GB Hard Disk 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Mobile or Tablet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ARM Coretex-A7 Processor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512 RAM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2GB ROM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185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Diagrams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Use Case Diagram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Use case for Admin</a:t>
            </a:r>
          </a:p>
          <a:p>
            <a:pPr lvl="2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Click here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Use case for User	</a:t>
            </a:r>
          </a:p>
          <a:p>
            <a:pPr lvl="2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Click here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Use case for Guest User	</a:t>
            </a:r>
          </a:p>
          <a:p>
            <a:pPr lvl="2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  <a:hlinkClick r:id="rId4" action="ppaction://hlinkfile"/>
              </a:rPr>
              <a:t>Click here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None/>
            </a:pPr>
            <a:endParaRPr lang="en-IN" dirty="0" smtClean="0"/>
          </a:p>
          <a:p>
            <a:pPr lvl="2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402036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Diagrams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Sequence Diagram	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Sequence Diagram for Admin</a:t>
            </a:r>
          </a:p>
          <a:p>
            <a:pPr lvl="2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Click here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Sequence Diagram for User</a:t>
            </a:r>
          </a:p>
          <a:p>
            <a:pPr lvl="2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Click here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Sequence Diagram for Android</a:t>
            </a:r>
          </a:p>
          <a:p>
            <a:pPr lvl="2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4" action="ppaction://hlinkfile"/>
              </a:rPr>
              <a:t>Click here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Sequence Diagram for Guest User</a:t>
            </a:r>
          </a:p>
          <a:p>
            <a:pPr lvl="2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5" action="ppaction://hlinkfile"/>
              </a:rPr>
              <a:t>Click here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Diagrams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Diagram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Click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here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ER Diagram</a:t>
            </a:r>
          </a:p>
          <a:p>
            <a:pPr marL="457200" lvl="1" indent="0">
              <a:buNone/>
            </a:pPr>
            <a:r>
              <a:rPr lang="en-US" dirty="0" smtClean="0"/>
              <a:t>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Click here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Diagrams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Activity Diagram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Activity Diagram for Admin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Click here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Activity Diagram for User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Click here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Activity Diagram for Guest User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4" action="ppaction://hlinkfile"/>
              </a:rPr>
              <a:t>Click here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Diagrams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State Diagram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Click here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OUTLINE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Current Technology &amp; its Shortcomings.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Detailed Description of Definitions.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Objective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Scope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Tools &amp; Technologies Use</a:t>
            </a:r>
          </a:p>
          <a:p>
            <a:r>
              <a:rPr lang="en-IN" smtClean="0">
                <a:latin typeface="Times New Roman" pitchFamily="18" charset="0"/>
                <a:cs typeface="Times New Roman" pitchFamily="18" charset="0"/>
              </a:rPr>
              <a:t>Modules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Requirements Software/Hardware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Diagrams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635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flow Diagram</a:t>
            </a:r>
          </a:p>
          <a:p>
            <a:pPr lvl="1"/>
            <a:r>
              <a:rPr lang="en-US" dirty="0" smtClean="0"/>
              <a:t>DFD 0</a:t>
            </a:r>
          </a:p>
          <a:p>
            <a:pPr lvl="2">
              <a:buNone/>
            </a:pPr>
            <a:r>
              <a:rPr lang="en-US" dirty="0" smtClean="0">
                <a:hlinkClick r:id="rId2" action="ppaction://hlinkfile"/>
              </a:rPr>
              <a:t>Click here</a:t>
            </a:r>
            <a:endParaRPr lang="en-US" dirty="0" smtClean="0"/>
          </a:p>
          <a:p>
            <a:pPr lvl="1"/>
            <a:r>
              <a:rPr lang="en-US" dirty="0" smtClean="0"/>
              <a:t>DFD 1</a:t>
            </a:r>
          </a:p>
          <a:p>
            <a:pPr lvl="2">
              <a:buNone/>
            </a:pPr>
            <a:r>
              <a:rPr lang="en-US" dirty="0" smtClean="0">
                <a:hlinkClick r:id="rId3" action="ppaction://hlinkfile"/>
              </a:rPr>
              <a:t>Click here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To improve Society management &amp; Security.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To help Civilians of  the Society.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For online Meeting &amp; Maintenance.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Saving of time of Civilians.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Better Way to Communicate &amp; Interaction.</a:t>
            </a:r>
          </a:p>
          <a:p>
            <a:pPr>
              <a:buNone/>
            </a:pPr>
            <a:r>
              <a:rPr lang="en-IN" dirty="0" smtClean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992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j\Desktop\74736-542x400-volthanks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-13063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Current System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Chairman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of Society direct residents to do task which leads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society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to its peaceful and interactive state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Chairman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manually manages maintenance department, meetings,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events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problems etc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Chairman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a responsible person who direct other residents with one to one communication.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833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Shortcoming of  Current System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4195" y="2180118"/>
            <a:ext cx="9992033" cy="4521127"/>
          </a:xfrm>
        </p:spPr>
        <p:txBody>
          <a:bodyPr numCol="1">
            <a:normAutofit lnSpcReduction="10000"/>
          </a:bodyPr>
          <a:lstStyle/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Meeting Problems</a:t>
            </a: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      Data Duplication</a:t>
            </a: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Lack Of Security</a:t>
            </a: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Common Errors</a:t>
            </a: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Inconsistency Of Data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Repetition Of Work</a:t>
            </a: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Too Much Paper Work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Space &amp; Time Consuming</a:t>
            </a:r>
          </a:p>
          <a:p>
            <a:pPr marL="228600" lvl="1">
              <a:spcBef>
                <a:spcPts val="100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Slow Retrieval of Data</a:t>
            </a:r>
          </a:p>
          <a:p>
            <a:pPr marL="228600" lvl="1">
              <a:spcBef>
                <a:spcPts val="100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Communication Problem</a:t>
            </a:r>
          </a:p>
          <a:p>
            <a:pPr lvl="1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014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Detailed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Description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Definitions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592925" cy="4090053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In this project we are going to develop the java based software which involves management of 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society.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We will develop the web portal for this Society management and an android application for notifications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There are mainly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four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modules Management, Forum, Notifications and Society Bank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In this portal, the chairman suggests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residents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for completing such tasks. This task involves management of society from different areas of interest. And management orders the members of society for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that task.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062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Detailed Description of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includes various functionalities such as perfect UI interactions, complain box, notification box. At last user can suggest or give complains or give thanks to management according to their requirements.</a:t>
            </a:r>
          </a:p>
          <a:p>
            <a:pPr lvl="0"/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There is such functionality like notifications, security, VR map integration etc.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Objective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The problems of society can be reduced by using this system. It will be beneficial to citizens because they can communicate to the chairman through this portal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The task of chairman becomes easy by using this portal because they can manage in proper manner.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928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Scope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Notice Board: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snippet of all notices can be seen in one screen.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Forum: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Complete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email integration with Forum. Instant notification sent whenever a post happens, response to the post can be made by replying to the email. Response gets recorded on the Forum.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b="1" dirty="0">
                <a:latin typeface="Times New Roman" pitchFamily="18" charset="0"/>
                <a:cs typeface="Times New Roman" pitchFamily="18" charset="0"/>
              </a:rPr>
              <a:t>Residents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List: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Online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directory of all residents of the community.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Calendar: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Events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due on a certain day can be viewed.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b="1" dirty="0">
                <a:latin typeface="Times New Roman" pitchFamily="18" charset="0"/>
                <a:cs typeface="Times New Roman" pitchFamily="18" charset="0"/>
              </a:rPr>
              <a:t>Document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Repository: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Repository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of uploaded files. Reference documents, By-Laws, Forms etc. can be stored here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786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Scope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b="1" dirty="0">
                <a:latin typeface="Times New Roman" pitchFamily="18" charset="0"/>
                <a:cs typeface="Times New Roman" pitchFamily="18" charset="0"/>
              </a:rPr>
              <a:t>Instant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Poll: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resident can create a quick poll or participate in one.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b="1" dirty="0">
                <a:latin typeface="Times New Roman" pitchFamily="18" charset="0"/>
                <a:cs typeface="Times New Roman" pitchFamily="18" charset="0"/>
              </a:rPr>
              <a:t>Manage Water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Problems: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Members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can use this module to complain water related problems to the chairman directly.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b="1" dirty="0">
                <a:latin typeface="Times New Roman" pitchFamily="18" charset="0"/>
                <a:cs typeface="Times New Roman" pitchFamily="18" charset="0"/>
              </a:rPr>
              <a:t>Township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Bank: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Configure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Bank Accounts and Petty Cash.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Manage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Notifications: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there is need of immediate reaction on one incident then chairman can send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430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465</TotalTime>
  <Words>616</Words>
  <Application>Microsoft Office PowerPoint</Application>
  <PresentationFormat>Widescreen</PresentationFormat>
  <Paragraphs>160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Times New Roman</vt:lpstr>
      <vt:lpstr>Trebuchet MS</vt:lpstr>
      <vt:lpstr>Berlin</vt:lpstr>
      <vt:lpstr>PowerPoint Presentation</vt:lpstr>
      <vt:lpstr>OUTLINE</vt:lpstr>
      <vt:lpstr>Current System</vt:lpstr>
      <vt:lpstr>Shortcoming of  Current System</vt:lpstr>
      <vt:lpstr>Detailed Description of Definitions</vt:lpstr>
      <vt:lpstr>Detailed Description of Definitions</vt:lpstr>
      <vt:lpstr>Objective</vt:lpstr>
      <vt:lpstr>Scope</vt:lpstr>
      <vt:lpstr>Scope</vt:lpstr>
      <vt:lpstr>Tools &amp; Technologies Use </vt:lpstr>
      <vt:lpstr>Modules</vt:lpstr>
      <vt:lpstr>Modules</vt:lpstr>
      <vt:lpstr>Software </vt:lpstr>
      <vt:lpstr>Hardware</vt:lpstr>
      <vt:lpstr>Diagrams</vt:lpstr>
      <vt:lpstr>Diagrams</vt:lpstr>
      <vt:lpstr>Diagrams</vt:lpstr>
      <vt:lpstr>Diagrams</vt:lpstr>
      <vt:lpstr>Diagrams</vt:lpstr>
      <vt:lpstr>Diagrams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Mayur</dc:creator>
  <cp:lastModifiedBy>Mayur</cp:lastModifiedBy>
  <cp:revision>117</cp:revision>
  <dcterms:created xsi:type="dcterms:W3CDTF">2015-10-10T12:30:38Z</dcterms:created>
  <dcterms:modified xsi:type="dcterms:W3CDTF">2015-10-20T05:07:50Z</dcterms:modified>
</cp:coreProperties>
</file>