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58" r:id="rId7"/>
    <p:sldId id="279" r:id="rId8"/>
    <p:sldId id="259" r:id="rId9"/>
    <p:sldId id="270" r:id="rId10"/>
    <p:sldId id="277" r:id="rId11"/>
    <p:sldId id="260" r:id="rId12"/>
    <p:sldId id="278" r:id="rId13"/>
    <p:sldId id="261" r:id="rId14"/>
    <p:sldId id="262" r:id="rId15"/>
    <p:sldId id="263" r:id="rId16"/>
    <p:sldId id="271" r:id="rId17"/>
    <p:sldId id="265" r:id="rId18"/>
    <p:sldId id="267" r:id="rId19"/>
    <p:sldId id="283" r:id="rId20"/>
    <p:sldId id="284" r:id="rId21"/>
    <p:sldId id="26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380" autoAdjust="0"/>
  </p:normalViewPr>
  <p:slideViewPr>
    <p:cSldViewPr snapToGrid="0">
      <p:cViewPr>
        <p:scale>
          <a:sx n="73" d="100"/>
          <a:sy n="73" d="100"/>
        </p:scale>
        <p:origin x="-10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17149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19-Mar-16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9816" y="3749911"/>
            <a:ext cx="4637314" cy="499933"/>
          </a:xfrm>
        </p:spPr>
        <p:txBody>
          <a:bodyPr>
            <a:noAutofit/>
          </a:bodyPr>
          <a:lstStyle/>
          <a:p>
            <a:r>
              <a:rPr lang="en-IN" sz="2100" i="1" dirty="0" smtClean="0">
                <a:latin typeface="Times New Roman" pitchFamily="18" charset="0"/>
                <a:cs typeface="Times New Roman" pitchFamily="18" charset="0"/>
              </a:rPr>
              <a:t>YOUR COMFORT IS OUR BUSINESS</a:t>
            </a:r>
            <a:endParaRPr lang="en-IN" sz="21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55" y="3047743"/>
            <a:ext cx="4621829" cy="952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7531" y="4480561"/>
            <a:ext cx="4145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Kanojiya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(120770107086)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Ronak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Janani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(120770107061)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Patel                 (120770107056)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167" y="4751580"/>
            <a:ext cx="210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Ms. Snehi Patel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rj\Desktop\logo2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8580" y="169817"/>
            <a:ext cx="1846988" cy="2394995"/>
          </a:xfrm>
          <a:prstGeom prst="rect">
            <a:avLst/>
          </a:prstGeom>
          <a:noFill/>
        </p:spPr>
      </p:pic>
      <p:pic>
        <p:nvPicPr>
          <p:cNvPr id="2" name="Picture 2" descr="C:\Users\Ronak\Downloads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98" y="2847703"/>
            <a:ext cx="725599" cy="836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39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01485" cy="359931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sz="2800" dirty="0" smtClean="0"/>
              <a:t>Features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Residents can pay their dues online through Payment Gateway provided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PayU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Instant E-Receipts is generated and their Dues get cleared off.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Facility Booking, Move in/out charges, Festival ticketing can all be done easily through Payment Gateway.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Verify if all documents have been submitted by member and generate defaulters report.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					         </a:t>
            </a:r>
            <a:r>
              <a:rPr lang="en-US" sz="2800" dirty="0" smtClean="0"/>
              <a:t>…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Continue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E:\Elegant\image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2778" y="1972491"/>
            <a:ext cx="9653451" cy="48855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292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53736" cy="3599316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IN" sz="2800" dirty="0" smtClean="0"/>
              <a:t>Features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 Facility Management Issues and other Improvement Areas within the Admin Team.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control instant email notification, receive and reply to and from email.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 Forum is available only to the Admin Team.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features as that of the Resident Forum.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					     …Continue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Elegant\image(1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3589" y="1985554"/>
            <a:ext cx="10084525" cy="487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278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Website Manager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E:\Elegant\image(1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3" y="1985554"/>
            <a:ext cx="9522823" cy="487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943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Resident Manager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Elegant\image(1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972492"/>
            <a:ext cx="9823269" cy="48855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226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VR Map</a:t>
            </a:r>
            <a:endParaRPr lang="en-US" dirty="0"/>
          </a:p>
        </p:txBody>
      </p:sp>
      <p:pic>
        <p:nvPicPr>
          <p:cNvPr id="5122" name="Picture 2" descr="E:\Elegant\image(1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652" y="1959430"/>
            <a:ext cx="9901646" cy="4898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Push Notification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3809"/>
            <a:ext cx="10566799" cy="452112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800" dirty="0" smtClean="0"/>
              <a:t>Features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send push notifications to all major mobile platforms. However, not all features are supported on all platforms.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used correctly push notifications represent a great channel by which to deliver meaningful content to your existing app users whenever you like.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Optimising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your targeted push messages is about understanding customer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42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					    ...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Continue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Ronak\Desktop\push notificati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0596" y="1985554"/>
            <a:ext cx="4524501" cy="4872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18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Task Manager</a:t>
            </a:r>
            <a:endParaRPr lang="en-US" dirty="0"/>
          </a:p>
        </p:txBody>
      </p:sp>
      <p:pic>
        <p:nvPicPr>
          <p:cNvPr id="1026" name="Picture 2" descr="C:\Users\Ronak\Desktop\taskmanage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33304"/>
            <a:ext cx="9927771" cy="4924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505632" cy="372429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Panel Login		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Panel Login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Meeting Manager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Forum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Website Manager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Resident Manager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69591" y="2306392"/>
            <a:ext cx="4505632" cy="372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E-Voting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VR Map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Push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Notification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Conclusion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Task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Payment Gateway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3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Payment Gateway</a:t>
            </a:r>
            <a:endParaRPr lang="en-US" dirty="0"/>
          </a:p>
        </p:txBody>
      </p:sp>
      <p:pic>
        <p:nvPicPr>
          <p:cNvPr id="2050" name="Picture 2" descr="C:\Users\Ronak\Desktop\PaymentGateway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971" y="1985554"/>
            <a:ext cx="9522823" cy="4872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improve Society management &amp; Security.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help Civilians of  the Society.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online Meeting &amp; Maintenance.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Saving of time of Civilians.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Better Way to Communicate &amp; Interaction.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399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j\Desktop\74736-542x400-volthank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3063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Detailed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Description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Definitions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925" cy="409005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project we are going to develop the java based software which involves management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society.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will develop the web portal for this Society management and an android application for notifications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mainly three modules Management, Forum, Notifications and Society Bank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portal, the chairman suggests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the residents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completing such tasks. This task involves management of society from different areas of interest. And management orders the members of society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task.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0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Detailed Description of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includes various functionalities such as perfect UI interactions, complain box, notification box. At last user can suggest or give complains or give thanks to management according to their requirements.</a:t>
            </a:r>
          </a:p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such functionality like notifications, security, VR map integration etc.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problems of society can be reduced by using this system. It will be beneficial to citizens because they can communicate to the chairman through this portal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task of chairman becomes easy by using this portal because they can manage in proper manner.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292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Panel Login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Ronak\Downloads\image(1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50" y="1959430"/>
            <a:ext cx="10006148" cy="4898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083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Panel Login</a:t>
            </a:r>
            <a:endParaRPr lang="en-US" dirty="0"/>
          </a:p>
        </p:txBody>
      </p:sp>
      <p:pic>
        <p:nvPicPr>
          <p:cNvPr id="2050" name="Picture 2" descr="C:\Users\Ronak\Downloads\image(1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972492"/>
            <a:ext cx="9771017" cy="4885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Meeting Manager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925" cy="409005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800" dirty="0" smtClean="0"/>
              <a:t>Features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Manager roles can be created for Office Staff.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 Facility Management Issues and other Improvement Areas within the Admin Team.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Close the Meeting and share the Report by Email to all Invitees.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Quickly Create Recurring Tasks and monitor tasks and assign them.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0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Continue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Elegant\image(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1786" y="1933303"/>
            <a:ext cx="9562008" cy="4924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636</TotalTime>
  <Words>486</Words>
  <Application>Microsoft Office PowerPoint</Application>
  <PresentationFormat>Custom</PresentationFormat>
  <Paragraphs>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Berlin</vt:lpstr>
      <vt:lpstr>Slide 1</vt:lpstr>
      <vt:lpstr>OUTLINE</vt:lpstr>
      <vt:lpstr>Detailed Description of Definitions</vt:lpstr>
      <vt:lpstr>Detailed Description of Definitions</vt:lpstr>
      <vt:lpstr>Objective</vt:lpstr>
      <vt:lpstr>Admin Panel Login</vt:lpstr>
      <vt:lpstr>User Panel Login</vt:lpstr>
      <vt:lpstr>Meeting Manager</vt:lpstr>
      <vt:lpstr>          …Continue</vt:lpstr>
      <vt:lpstr>Expense Manager</vt:lpstr>
      <vt:lpstr>                 …Continue</vt:lpstr>
      <vt:lpstr>Forum</vt:lpstr>
      <vt:lpstr>             …Continue</vt:lpstr>
      <vt:lpstr>Website Manager</vt:lpstr>
      <vt:lpstr>Resident Manager </vt:lpstr>
      <vt:lpstr>VR Map</vt:lpstr>
      <vt:lpstr>Push Notification </vt:lpstr>
      <vt:lpstr>            ...Continue</vt:lpstr>
      <vt:lpstr>Task Manager</vt:lpstr>
      <vt:lpstr>Payment Gateway</vt:lpstr>
      <vt:lpstr>Conclusion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</dc:creator>
  <cp:lastModifiedBy>Ronak</cp:lastModifiedBy>
  <cp:revision>161</cp:revision>
  <dcterms:created xsi:type="dcterms:W3CDTF">2015-10-10T12:30:38Z</dcterms:created>
  <dcterms:modified xsi:type="dcterms:W3CDTF">2016-03-19T04:50:08Z</dcterms:modified>
</cp:coreProperties>
</file>