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2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8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5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2405949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3973838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147220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PROJECT</a:t>
            </a:r>
            <a:endParaRPr lang="en-IN" sz="36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83" y="855005"/>
            <a:ext cx="10267831" cy="57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rgbClr val="FFFF00"/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u="sng" kern="100" dirty="0">
              <a:solidFill>
                <a:srgbClr val="FFFF00"/>
              </a:solidFill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</a:t>
            </a:r>
            <a:r>
              <a:rPr lang="en-IN" sz="25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SERVER</a:t>
            </a:r>
          </a:p>
          <a:p>
            <a:r>
              <a:rPr lang="en-IN" sz="25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SQL </a:t>
            </a:r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SERVER MANAGEMENT STUDIO </a:t>
            </a:r>
            <a:r>
              <a:rPr lang="en-IN" sz="2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JULY 2024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9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2819187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PROJECT</a:t>
            </a:r>
            <a:endParaRPr lang="en-IN" sz="36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3924794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14" y="871523"/>
            <a:ext cx="10219763" cy="5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54" y="886033"/>
            <a:ext cx="10326739" cy="58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791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PC</cp:lastModifiedBy>
  <cp:revision>17</cp:revision>
  <dcterms:created xsi:type="dcterms:W3CDTF">2023-10-07T01:44:58Z</dcterms:created>
  <dcterms:modified xsi:type="dcterms:W3CDTF">2024-08-26T14:40:14Z</dcterms:modified>
</cp:coreProperties>
</file>